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98" r:id="rId2"/>
    <p:sldId id="293" r:id="rId3"/>
    <p:sldId id="256" r:id="rId4"/>
    <p:sldId id="282" r:id="rId5"/>
    <p:sldId id="257" r:id="rId6"/>
    <p:sldId id="261" r:id="rId7"/>
    <p:sldId id="258" r:id="rId8"/>
    <p:sldId id="263" r:id="rId9"/>
    <p:sldId id="265" r:id="rId10"/>
    <p:sldId id="260" r:id="rId11"/>
    <p:sldId id="292" r:id="rId12"/>
    <p:sldId id="266" r:id="rId13"/>
    <p:sldId id="267" r:id="rId14"/>
    <p:sldId id="269" r:id="rId15"/>
    <p:sldId id="287" r:id="rId16"/>
    <p:sldId id="283" r:id="rId17"/>
    <p:sldId id="280" r:id="rId18"/>
    <p:sldId id="288" r:id="rId19"/>
    <p:sldId id="286" r:id="rId20"/>
    <p:sldId id="285" r:id="rId21"/>
    <p:sldId id="284" r:id="rId22"/>
    <p:sldId id="275" r:id="rId23"/>
    <p:sldId id="294" r:id="rId24"/>
    <p:sldId id="272" r:id="rId25"/>
    <p:sldId id="270" r:id="rId26"/>
    <p:sldId id="274" r:id="rId27"/>
    <p:sldId id="276" r:id="rId28"/>
    <p:sldId id="281" r:id="rId29"/>
    <p:sldId id="295" r:id="rId30"/>
    <p:sldId id="291" r:id="rId31"/>
    <p:sldId id="296" r:id="rId32"/>
    <p:sldId id="297" r:id="rId33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32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837451F-8BB3-440E-859E-BF206138ED4D}" type="datetimeFigureOut">
              <a:rPr lang="hu-HU"/>
              <a:pPr>
                <a:defRPr/>
              </a:pPr>
              <a:t>2018. 07. 27.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 smtClean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36C8299-B7A6-4AC7-A66D-9FBAA792C85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59487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2772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C39C11A-BC6F-4E43-86A3-C20A31915ED0}" type="slidenum">
              <a:rPr lang="hu-HU" altLang="hu-HU" smtClean="0"/>
              <a:pPr/>
              <a:t>30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4061696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BC88B-46A1-47FE-BDF4-8E05779991D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2860944"/>
      </p:ext>
    </p:extLst>
  </p:cSld>
  <p:clrMapOvr>
    <a:masterClrMapping/>
  </p:clrMapOvr>
  <p:transition spd="slow" advClick="0" advTm="7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9216B-086F-4A7C-9F15-0C18C85A473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9374790"/>
      </p:ext>
    </p:extLst>
  </p:cSld>
  <p:clrMapOvr>
    <a:masterClrMapping/>
  </p:clrMapOvr>
  <p:transition spd="slow" advClick="0" advTm="7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7DA50-9785-47A2-84D2-20CE5A6B577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5396110"/>
      </p:ext>
    </p:extLst>
  </p:cSld>
  <p:clrMapOvr>
    <a:masterClrMapping/>
  </p:clrMapOvr>
  <p:transition spd="slow" advClick="0" advTm="7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5D13A-335E-496B-B426-C2EE5C31C29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3165364"/>
      </p:ext>
    </p:extLst>
  </p:cSld>
  <p:clrMapOvr>
    <a:masterClrMapping/>
  </p:clrMapOvr>
  <p:transition spd="slow" advClick="0" advTm="7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C4BDE-B772-42AF-BCBE-18889B14F01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3676815"/>
      </p:ext>
    </p:extLst>
  </p:cSld>
  <p:clrMapOvr>
    <a:masterClrMapping/>
  </p:clrMapOvr>
  <p:transition spd="slow" advClick="0" advTm="7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F24EB-D521-42FD-8A38-2E60B80B547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2232419"/>
      </p:ext>
    </p:extLst>
  </p:cSld>
  <p:clrMapOvr>
    <a:masterClrMapping/>
  </p:clrMapOvr>
  <p:transition spd="slow" advClick="0" advTm="7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47ED7-D266-4E12-8AA3-32AF6997910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890881"/>
      </p:ext>
    </p:extLst>
  </p:cSld>
  <p:clrMapOvr>
    <a:masterClrMapping/>
  </p:clrMapOvr>
  <p:transition spd="slow" advClick="0" advTm="7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06478-87DA-4FB9-A9B8-29AF9BA8CF9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1467554"/>
      </p:ext>
    </p:extLst>
  </p:cSld>
  <p:clrMapOvr>
    <a:masterClrMapping/>
  </p:clrMapOvr>
  <p:transition spd="slow" advClick="0" advTm="7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D20F9-62F2-47EC-B275-CC84CAD3E60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3993714"/>
      </p:ext>
    </p:extLst>
  </p:cSld>
  <p:clrMapOvr>
    <a:masterClrMapping/>
  </p:clrMapOvr>
  <p:transition spd="slow" advClick="0" advTm="7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F420C-DA0C-4600-BCA2-C9E5C7403CF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578524"/>
      </p:ext>
    </p:extLst>
  </p:cSld>
  <p:clrMapOvr>
    <a:masterClrMapping/>
  </p:clrMapOvr>
  <p:transition spd="slow" advClick="0" advTm="7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2C26D-26CD-4E54-8539-A28FB171F01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6761527"/>
      </p:ext>
    </p:extLst>
  </p:cSld>
  <p:clrMapOvr>
    <a:masterClrMapping/>
  </p:clrMapOvr>
  <p:transition spd="slow" advClick="0" advTm="7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5F7D2F3-5781-4E78-8076-779FFEA7AA5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7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748"/>
            <a:ext cx="9133172" cy="686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099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071"/>
            <a:ext cx="9144000" cy="6838020"/>
          </a:xfrm>
          <a:prstGeom prst="rect">
            <a:avLst/>
          </a:prstGeo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88685"/>
          </a:xfrm>
          <a:prstGeom prst="rect">
            <a:avLst/>
          </a:prstGeom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Kép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063" y="-17299"/>
            <a:ext cx="9119937" cy="6875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Kép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42" y="28899"/>
            <a:ext cx="9128458" cy="676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Kép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56325" cy="697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Kép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6750" y="3357563"/>
            <a:ext cx="466725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Kép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6750" y="0"/>
            <a:ext cx="466725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3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24579" name="AutoShape 7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24580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Kép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65338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Kép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488" y="0"/>
            <a:ext cx="2195512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5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3076" name="AutoShape 7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3077" name="AutoShape 9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3078" name="AutoShape 11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3079" name="AutoShape 13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3080" name="AutoShape 15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3081" name="AutoShape 17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3082" name="AutoShape 19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3083" name="AutoShape 21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3084" name="WordArt 27"/>
          <p:cNvSpPr>
            <a:spLocks noChangeArrowheads="1" noChangeShapeType="1" noTextEdit="1"/>
          </p:cNvSpPr>
          <p:nvPr/>
        </p:nvSpPr>
        <p:spPr bwMode="auto">
          <a:xfrm>
            <a:off x="1585913" y="260350"/>
            <a:ext cx="6769100" cy="10080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hu-HU" sz="1000" kern="10" dirty="0">
                <a:solidFill>
                  <a:srgbClr val="FF0000"/>
                </a:solidFill>
                <a:cs typeface="Arial" panose="020B0604020202020204" pitchFamily="34" charset="0"/>
              </a:rPr>
              <a:t>Kinőtt a szárnyunk…</a:t>
            </a:r>
          </a:p>
        </p:txBody>
      </p:sp>
      <p:pic>
        <p:nvPicPr>
          <p:cNvPr id="2" name="Demjén Ferenc - Kinőtt a szárnyunk (dalszöveggel - lyric vide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594928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8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0438" y="3243263"/>
            <a:ext cx="691356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Kép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22763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Kép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7363" y="0"/>
            <a:ext cx="4846637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Kép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27388"/>
            <a:ext cx="2230438" cy="36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Kép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0"/>
            <a:ext cx="1797050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Kép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000" y="33338"/>
            <a:ext cx="2032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Kép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4924425"/>
            <a:ext cx="2952750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Kép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4759325"/>
            <a:ext cx="2166938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Kép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1993901" cy="240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Kép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Kép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6750" y="0"/>
            <a:ext cx="466725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Kép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00388"/>
            <a:ext cx="44767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Kép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7675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Kép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6750" y="3357563"/>
            <a:ext cx="466725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8785225" cy="550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5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100" name="AutoShape 7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101" name="AutoShape 9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102" name="AutoShape 11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103" name="AutoShape 13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104" name="AutoShape 15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105" name="AutoShape 17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106" name="AutoShape 19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107" name="AutoShape 21" descr="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108" name="WordArt 27"/>
          <p:cNvSpPr>
            <a:spLocks noChangeArrowheads="1" noChangeShapeType="1" noTextEdit="1"/>
          </p:cNvSpPr>
          <p:nvPr/>
        </p:nvSpPr>
        <p:spPr bwMode="auto">
          <a:xfrm>
            <a:off x="1585913" y="260350"/>
            <a:ext cx="6769100" cy="10080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hu-HU" sz="1000" kern="10">
                <a:solidFill>
                  <a:srgbClr val="FF0000"/>
                </a:solidFill>
                <a:cs typeface="Arial" panose="020B0604020202020204" pitchFamily="34" charset="0"/>
              </a:rPr>
              <a:t>Kinőtt a szárnyunk…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003355">
            <a:off x="4239418" y="2313782"/>
            <a:ext cx="4633913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96066">
            <a:off x="280665" y="2382264"/>
            <a:ext cx="4822566" cy="3254691"/>
          </a:xfrm>
          <a:prstGeom prst="rect">
            <a:avLst/>
          </a:prstGeom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IMG_83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1" y="1"/>
            <a:ext cx="9132283" cy="684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897214"/>
            <a:ext cx="1666875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4125" y="897214"/>
            <a:ext cx="309086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0" y="4519182"/>
            <a:ext cx="3195137" cy="233881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4088" y="3537502"/>
            <a:ext cx="3779912" cy="3340387"/>
          </a:xfrm>
          <a:prstGeom prst="rect">
            <a:avLst/>
          </a:prstGeom>
        </p:spPr>
      </p:pic>
    </p:spTree>
  </p:cSld>
  <p:clrMapOvr>
    <a:masterClrMapping/>
  </p:clrMapOvr>
  <p:transition spd="slow" advClick="0" advTm="21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748"/>
            <a:ext cx="9133172" cy="6861748"/>
          </a:xfrm>
          <a:prstGeom prst="rect">
            <a:avLst/>
          </a:prstGeom>
        </p:spPr>
      </p:pic>
    </p:spTree>
  </p:cSld>
  <p:clrMapOvr>
    <a:masterClrMapping/>
  </p:clrMapOvr>
  <p:transition spd="slow" advClick="0" advTm="17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748"/>
            <a:ext cx="9133172" cy="686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828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Kép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466725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Kép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0"/>
            <a:ext cx="52197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Kép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3357563"/>
            <a:ext cx="521970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Kép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7675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Kép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338" y="25400"/>
            <a:ext cx="4410075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Kép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28432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9</Words>
  <Application>Microsoft Office PowerPoint</Application>
  <PresentationFormat>Diavetítés a képernyőre (4:3 oldalarány)</PresentationFormat>
  <Paragraphs>3</Paragraphs>
  <Slides>32</Slides>
  <Notes>1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32</vt:i4>
      </vt:variant>
    </vt:vector>
  </HeadingPairs>
  <TitlesOfParts>
    <vt:vector size="35" baseType="lpstr">
      <vt:lpstr>Arial</vt:lpstr>
      <vt:lpstr>Calibri</vt:lpstr>
      <vt:lpstr>Alapértelmezett terv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Bakonyszentlászló Iskola</dc:creator>
  <cp:lastModifiedBy>FodorMiklos</cp:lastModifiedBy>
  <cp:revision>73</cp:revision>
  <dcterms:created xsi:type="dcterms:W3CDTF">2014-03-05T19:19:36Z</dcterms:created>
  <dcterms:modified xsi:type="dcterms:W3CDTF">2018-07-27T07:14:11Z</dcterms:modified>
</cp:coreProperties>
</file>