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58" r:id="rId11"/>
    <p:sldId id="350" r:id="rId12"/>
    <p:sldId id="264" r:id="rId13"/>
    <p:sldId id="267" r:id="rId14"/>
    <p:sldId id="262" r:id="rId15"/>
    <p:sldId id="362" r:id="rId16"/>
    <p:sldId id="259" r:id="rId17"/>
    <p:sldId id="272" r:id="rId18"/>
    <p:sldId id="275" r:id="rId19"/>
    <p:sldId id="274" r:id="rId20"/>
    <p:sldId id="276" r:id="rId21"/>
    <p:sldId id="261" r:id="rId22"/>
    <p:sldId id="277" r:id="rId23"/>
    <p:sldId id="278" r:id="rId24"/>
    <p:sldId id="279" r:id="rId25"/>
    <p:sldId id="265" r:id="rId26"/>
    <p:sldId id="266" r:id="rId27"/>
    <p:sldId id="268" r:id="rId28"/>
    <p:sldId id="270" r:id="rId29"/>
    <p:sldId id="271" r:id="rId30"/>
    <p:sldId id="287" r:id="rId31"/>
    <p:sldId id="351" r:id="rId32"/>
    <p:sldId id="294" r:id="rId33"/>
    <p:sldId id="391" r:id="rId34"/>
    <p:sldId id="392" r:id="rId35"/>
    <p:sldId id="355" r:id="rId36"/>
    <p:sldId id="356" r:id="rId37"/>
    <p:sldId id="289" r:id="rId38"/>
    <p:sldId id="296" r:id="rId39"/>
    <p:sldId id="352" r:id="rId40"/>
    <p:sldId id="353" r:id="rId41"/>
    <p:sldId id="358" r:id="rId42"/>
    <p:sldId id="288" r:id="rId43"/>
    <p:sldId id="297" r:id="rId44"/>
    <p:sldId id="298" r:id="rId45"/>
    <p:sldId id="299" r:id="rId46"/>
    <p:sldId id="300" r:id="rId47"/>
    <p:sldId id="301" r:id="rId48"/>
    <p:sldId id="303" r:id="rId49"/>
    <p:sldId id="302" r:id="rId50"/>
    <p:sldId id="304" r:id="rId51"/>
    <p:sldId id="305" r:id="rId52"/>
    <p:sldId id="336" r:id="rId53"/>
    <p:sldId id="395" r:id="rId54"/>
    <p:sldId id="295" r:id="rId55"/>
    <p:sldId id="306" r:id="rId56"/>
    <p:sldId id="290" r:id="rId57"/>
    <p:sldId id="354" r:id="rId58"/>
    <p:sldId id="343" r:id="rId59"/>
    <p:sldId id="357" r:id="rId60"/>
    <p:sldId id="373" r:id="rId61"/>
    <p:sldId id="396" r:id="rId62"/>
    <p:sldId id="375" r:id="rId63"/>
    <p:sldId id="377" r:id="rId64"/>
    <p:sldId id="378" r:id="rId65"/>
    <p:sldId id="394" r:id="rId66"/>
    <p:sldId id="393" r:id="rId67"/>
    <p:sldId id="293" r:id="rId68"/>
    <p:sldId id="307" r:id="rId69"/>
    <p:sldId id="308" r:id="rId70"/>
    <p:sldId id="309" r:id="rId71"/>
    <p:sldId id="328" r:id="rId72"/>
    <p:sldId id="329" r:id="rId73"/>
    <p:sldId id="330" r:id="rId74"/>
    <p:sldId id="337" r:id="rId75"/>
    <p:sldId id="311" r:id="rId76"/>
    <p:sldId id="359" r:id="rId77"/>
    <p:sldId id="292" r:id="rId78"/>
    <p:sldId id="320" r:id="rId79"/>
    <p:sldId id="321" r:id="rId80"/>
    <p:sldId id="322" r:id="rId81"/>
    <p:sldId id="323" r:id="rId82"/>
    <p:sldId id="324" r:id="rId83"/>
    <p:sldId id="310" r:id="rId84"/>
    <p:sldId id="313" r:id="rId85"/>
    <p:sldId id="314" r:id="rId86"/>
    <p:sldId id="315" r:id="rId87"/>
    <p:sldId id="316" r:id="rId88"/>
    <p:sldId id="317" r:id="rId89"/>
    <p:sldId id="318" r:id="rId90"/>
    <p:sldId id="319" r:id="rId91"/>
    <p:sldId id="333" r:id="rId92"/>
    <p:sldId id="334" r:id="rId93"/>
    <p:sldId id="312" r:id="rId94"/>
    <p:sldId id="338" r:id="rId95"/>
    <p:sldId id="339" r:id="rId96"/>
    <p:sldId id="390" r:id="rId97"/>
    <p:sldId id="360" r:id="rId98"/>
    <p:sldId id="325" r:id="rId99"/>
    <p:sldId id="326" r:id="rId100"/>
    <p:sldId id="327" r:id="rId101"/>
    <p:sldId id="340" r:id="rId102"/>
    <p:sldId id="331" r:id="rId103"/>
    <p:sldId id="332" r:id="rId104"/>
    <p:sldId id="367" r:id="rId105"/>
    <p:sldId id="369" r:id="rId106"/>
    <p:sldId id="366" r:id="rId107"/>
    <p:sldId id="364" r:id="rId108"/>
    <p:sldId id="346" r:id="rId109"/>
    <p:sldId id="347" r:id="rId110"/>
    <p:sldId id="371" r:id="rId111"/>
    <p:sldId id="348" r:id="rId112"/>
    <p:sldId id="341" r:id="rId113"/>
    <p:sldId id="368" r:id="rId114"/>
    <p:sldId id="342" r:id="rId115"/>
    <p:sldId id="349" r:id="rId116"/>
    <p:sldId id="363" r:id="rId117"/>
    <p:sldId id="370" r:id="rId118"/>
    <p:sldId id="372" r:id="rId119"/>
    <p:sldId id="379" r:id="rId120"/>
    <p:sldId id="380" r:id="rId121"/>
    <p:sldId id="381" r:id="rId122"/>
    <p:sldId id="382" r:id="rId123"/>
    <p:sldId id="383" r:id="rId124"/>
    <p:sldId id="384" r:id="rId125"/>
    <p:sldId id="385" r:id="rId126"/>
    <p:sldId id="386" r:id="rId127"/>
    <p:sldId id="387" r:id="rId128"/>
    <p:sldId id="388" r:id="rId129"/>
    <p:sldId id="389" r:id="rId1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47F26-CAD8-4A5C-BF62-D094F231D99A}" type="datetimeFigureOut">
              <a:rPr lang="hu-HU" smtClean="0"/>
              <a:pPr/>
              <a:t>2024. 07. 02.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5070-72E3-448C-B1C6-8599313DB24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Alsós programjaink </a:t>
            </a:r>
            <a:endParaRPr lang="hu-HU" dirty="0"/>
          </a:p>
        </p:txBody>
      </p:sp>
      <p:pic>
        <p:nvPicPr>
          <p:cNvPr id="4" name="Tartalom helye 3" descr="05562 mozga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628800"/>
            <a:ext cx="8717825" cy="492514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85010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Tanévnyitó és az elsősök bemutatása</a:t>
            </a:r>
            <a:endParaRPr lang="hu-HU" dirty="0"/>
          </a:p>
        </p:txBody>
      </p:sp>
      <p:pic>
        <p:nvPicPr>
          <p:cNvPr id="4" name="Tartalom helye 3" descr="371749735_306965991913648_28288827053584784_n (1)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052736"/>
            <a:ext cx="7635692" cy="5726769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23_13205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052736"/>
            <a:ext cx="8779966" cy="495809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0f0e1fb-e8bb-47ce-bb59-a67d61660109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8748464" cy="656134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78098"/>
          </a:xfrm>
        </p:spPr>
        <p:txBody>
          <a:bodyPr/>
          <a:lstStyle/>
          <a:p>
            <a:r>
              <a:rPr lang="hu-HU" dirty="0" smtClean="0"/>
              <a:t>Versmondó verseny</a:t>
            </a:r>
            <a:endParaRPr lang="hu-HU" dirty="0"/>
          </a:p>
        </p:txBody>
      </p:sp>
      <p:pic>
        <p:nvPicPr>
          <p:cNvPr id="4" name="Tartalom helye 3" descr="4bc83e42-2174-4451-a8b6-2baf5754f4bb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9" y="1162882"/>
            <a:ext cx="7488832" cy="561662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22114"/>
          </a:xfrm>
        </p:spPr>
        <p:txBody>
          <a:bodyPr/>
          <a:lstStyle/>
          <a:p>
            <a:r>
              <a:rPr lang="hu-HU" dirty="0" smtClean="0"/>
              <a:t>Anyák napja</a:t>
            </a:r>
            <a:endParaRPr lang="hu-HU" dirty="0"/>
          </a:p>
        </p:txBody>
      </p:sp>
      <p:pic>
        <p:nvPicPr>
          <p:cNvPr id="4" name="Tartalom helye 3" descr="402f2960-4849-4c38-8915-6c8c09e51f81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011462"/>
            <a:ext cx="7632848" cy="572463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503_18283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503_1630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922114"/>
          </a:xfrm>
        </p:spPr>
        <p:txBody>
          <a:bodyPr>
            <a:normAutofit/>
          </a:bodyPr>
          <a:lstStyle/>
          <a:p>
            <a:r>
              <a:rPr lang="hu-HU" sz="3600" dirty="0" smtClean="0"/>
              <a:t>Osztálykirándulás</a:t>
            </a:r>
            <a:endParaRPr lang="hu-HU" sz="3600" dirty="0"/>
          </a:p>
        </p:txBody>
      </p:sp>
      <p:pic>
        <p:nvPicPr>
          <p:cNvPr id="4" name="Tartalom helye 3" descr="3641e075-85c3-43de-b97d-4a8a21ea4054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4248472" cy="5664629"/>
          </a:xfrm>
        </p:spPr>
      </p:pic>
      <p:pic>
        <p:nvPicPr>
          <p:cNvPr id="5" name="Kép 4" descr="c763f58d-9331-45eb-9230-4720a58c8b8a másolata.jf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440" y="1052736"/>
            <a:ext cx="4158462" cy="554461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4e23e5a-948a-4b43-bfe0-2149f6376aad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99"/>
          <a:stretch>
            <a:fillRect/>
          </a:stretch>
        </p:blipFill>
        <p:spPr>
          <a:xfrm>
            <a:off x="2000249" y="0"/>
            <a:ext cx="6109774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ee2c293c-74e1-42ba-8114-f840364d1a65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88640"/>
            <a:ext cx="8700459" cy="652534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8ff32c-d97a-40d3-8114-f32e33e7f745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"/>
            <a:ext cx="9145016" cy="685876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371400349_315334717655017_4675557482220635295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05b48b9-64b8-474b-9f52-55a23f14dd3e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612_11323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8535"/>
            <a:ext cx="8964488" cy="50623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0240612_1056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613759" y="613759"/>
            <a:ext cx="6772134" cy="5544616"/>
          </a:xfrm>
          <a:prstGeom prst="rect">
            <a:avLst/>
          </a:prstGeom>
        </p:spPr>
      </p:pic>
      <p:pic>
        <p:nvPicPr>
          <p:cNvPr id="5" name="Kép 4" descr="IMG_20240612_11162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273824" y="522312"/>
            <a:ext cx="4392488" cy="3347864"/>
          </a:xfrm>
          <a:prstGeom prst="rect">
            <a:avLst/>
          </a:prstGeom>
        </p:spPr>
      </p:pic>
      <p:pic>
        <p:nvPicPr>
          <p:cNvPr id="6" name="Kép 5" descr="IMG_20240612_12322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94" b="-3490"/>
          <a:stretch>
            <a:fillRect/>
          </a:stretch>
        </p:blipFill>
        <p:spPr>
          <a:xfrm rot="5400000">
            <a:off x="5647163" y="3217148"/>
            <a:ext cx="3645809" cy="363589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612_1623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235895" y="1676055"/>
            <a:ext cx="6503222" cy="3672408"/>
          </a:xfrm>
          <a:prstGeom prst="rect">
            <a:avLst/>
          </a:prstGeom>
        </p:spPr>
      </p:pic>
      <p:pic>
        <p:nvPicPr>
          <p:cNvPr id="4" name="Kép 3" descr="IMG_20240612_1501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294928" y="1465712"/>
            <a:ext cx="6388242" cy="397811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531_0939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417518"/>
            <a:ext cx="8781841" cy="559331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531_10323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80728"/>
            <a:ext cx="8907480" cy="503010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531_1352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d20d791-fbba-45e7-9a5c-d92345c8211a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Gyermeknap</a:t>
            </a:r>
            <a:endParaRPr lang="hu-HU" dirty="0"/>
          </a:p>
        </p:txBody>
      </p:sp>
      <p:pic>
        <p:nvPicPr>
          <p:cNvPr id="6" name="Tartalom helye 5" descr="1718910458224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40" y="1235958"/>
            <a:ext cx="8659740" cy="489020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195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Gyümölcskóstolás</a:t>
            </a:r>
            <a:endParaRPr lang="hu-HU" dirty="0"/>
          </a:p>
        </p:txBody>
      </p:sp>
      <p:pic>
        <p:nvPicPr>
          <p:cNvPr id="4" name="Tartalom helye 3" descr="IMG_20231006_09525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37" y="1600200"/>
            <a:ext cx="8014726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189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18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21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"/>
          <a:stretch>
            <a:fillRect/>
          </a:stretch>
        </p:blipFill>
        <p:spPr>
          <a:xfrm>
            <a:off x="467544" y="648482"/>
            <a:ext cx="8280920" cy="54343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200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218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616" y="128432"/>
            <a:ext cx="7128792" cy="654469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170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4. osztály a horgásztónál</a:t>
            </a:r>
            <a:endParaRPr lang="hu-HU" dirty="0"/>
          </a:p>
        </p:txBody>
      </p:sp>
      <p:pic>
        <p:nvPicPr>
          <p:cNvPr id="4" name="Tartalom helye 3" descr="1718910458238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95294"/>
            <a:ext cx="8731747" cy="4930869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23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"/>
          <a:stretch>
            <a:fillRect/>
          </a:stretch>
        </p:blipFill>
        <p:spPr>
          <a:xfrm>
            <a:off x="323528" y="332656"/>
            <a:ext cx="8568952" cy="586400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0458164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4632" cy="1800199"/>
          </a:xfrm>
        </p:spPr>
        <p:txBody>
          <a:bodyPr/>
          <a:lstStyle/>
          <a:p>
            <a:r>
              <a:rPr lang="hu-HU" dirty="0" smtClean="0"/>
              <a:t>Köszönjük a figyelmet!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800800" cy="1440160"/>
          </a:xfrm>
        </p:spPr>
        <p:txBody>
          <a:bodyPr>
            <a:normAutofit/>
          </a:bodyPr>
          <a:lstStyle/>
          <a:p>
            <a:r>
              <a:rPr lang="hu-HU" sz="4000" b="1" dirty="0" smtClean="0">
                <a:solidFill>
                  <a:srgbClr val="C00000"/>
                </a:solidFill>
              </a:rPr>
              <a:t>Mindenkinek nagyon szép nyarat kívánunk!</a:t>
            </a:r>
            <a:endParaRPr lang="hu-HU" sz="4000" b="1" dirty="0">
              <a:solidFill>
                <a:srgbClr val="C00000"/>
              </a:solidFill>
            </a:endParaRPr>
          </a:p>
        </p:txBody>
      </p:sp>
      <p:pic>
        <p:nvPicPr>
          <p:cNvPr id="4" name="Kép 3" descr="nyári_smil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3717032"/>
            <a:ext cx="3048000" cy="26517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2023.10.07\IMG_20231006_0954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818487" cy="49798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, október)</a:t>
            </a:r>
            <a:endParaRPr lang="hu-HU" dirty="0"/>
          </a:p>
        </p:txBody>
      </p:sp>
      <p:pic>
        <p:nvPicPr>
          <p:cNvPr id="4" name="Tartalom helye 3" descr="IMG_20230921_13581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15"/>
          <a:stretch>
            <a:fillRect/>
          </a:stretch>
        </p:blipFill>
        <p:spPr>
          <a:xfrm rot="5400000">
            <a:off x="1381335" y="1147057"/>
            <a:ext cx="6453338" cy="468052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026_1355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332656"/>
            <a:ext cx="8892480" cy="577453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Sportnap a focipályán (szept.)</a:t>
            </a:r>
            <a:endParaRPr lang="hu-HU" dirty="0"/>
          </a:p>
        </p:txBody>
      </p:sp>
      <p:pic>
        <p:nvPicPr>
          <p:cNvPr id="4" name="Tartalom helye 3" descr="IMG_20230929_14064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6" y="1340768"/>
            <a:ext cx="8925992" cy="504056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p\Desktop\Alsó képek\IMG_20230929_1436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83217" cy="51299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7404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pic>
        <p:nvPicPr>
          <p:cNvPr id="4" name="Tartalom helye 3" descr="IMG_20230929_13435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8677472" cy="4900219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Alsó képek\382636281_302285279174175_8028731391913491715_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482498" cy="5976664"/>
          </a:xfrm>
          <a:prstGeom prst="rect">
            <a:avLst/>
          </a:prstGeom>
          <a:noFill/>
        </p:spPr>
      </p:pic>
      <p:pic>
        <p:nvPicPr>
          <p:cNvPr id="7171" name="Picture 3" descr="C:\Users\Hp\Desktop\Alsó képek\382246322_204964122472845_6260583836523221359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496" y="476672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Erzsébet tábor</a:t>
            </a:r>
            <a:endParaRPr lang="hu-HU" dirty="0"/>
          </a:p>
        </p:txBody>
      </p:sp>
      <p:pic>
        <p:nvPicPr>
          <p:cNvPr id="4" name="Tartalom helye 3" descr="IMG_20230622_07571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96752"/>
            <a:ext cx="8856984" cy="5001591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Alsó képek\IMG_20230929_1328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2614"/>
            <a:ext cx="7416824" cy="67399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osztály látogatása </a:t>
            </a:r>
            <a:r>
              <a:rPr lang="hu-HU" dirty="0" err="1" smtClean="0"/>
              <a:t>Szépalmára</a:t>
            </a:r>
            <a:endParaRPr lang="hu-HU" dirty="0"/>
          </a:p>
        </p:txBody>
      </p:sp>
      <p:pic>
        <p:nvPicPr>
          <p:cNvPr id="4" name="Tartalom helye 3" descr="IMG_20231002_14431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62" y="1268760"/>
            <a:ext cx="8798478" cy="496855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Alsó képek\IMG_20231002_1335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180623" y="1548774"/>
            <a:ext cx="6580114" cy="3715829"/>
          </a:xfrm>
          <a:prstGeom prst="rect">
            <a:avLst/>
          </a:prstGeom>
          <a:noFill/>
        </p:spPr>
      </p:pic>
      <p:pic>
        <p:nvPicPr>
          <p:cNvPr id="4" name="Kép 3" descr="IMG_20231002_13451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9131" y="1584011"/>
            <a:ext cx="6592113" cy="372260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Alsó képek\IMG_20231002_1356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98479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Alsó képek\IMG_20231002_1405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2" y="836713"/>
            <a:ext cx="9053506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Az aradi vértanúk emléknapja </a:t>
            </a:r>
            <a:endParaRPr lang="hu-HU" dirty="0"/>
          </a:p>
        </p:txBody>
      </p:sp>
      <p:pic>
        <p:nvPicPr>
          <p:cNvPr id="4" name="Tartalom helye 3" descr="IMG_20231006_08003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37" y="1600200"/>
            <a:ext cx="8014726" cy="452596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Pictures\2023.10.07\IMG_20231006_0750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980728"/>
            <a:ext cx="8784976" cy="496092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osztály a diósban</a:t>
            </a:r>
            <a:endParaRPr lang="hu-HU" dirty="0"/>
          </a:p>
        </p:txBody>
      </p:sp>
      <p:pic>
        <p:nvPicPr>
          <p:cNvPr id="4" name="Tartalom helye 3" descr="385315508_7369567126434252_4281133872853674925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19474"/>
            <a:ext cx="7344816" cy="550861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\Desktop\Alsó képek\386353657_7369602016430763_2018582156855370733_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Alsó képek\386763317_7369816516409313_9195997058195079640_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712968" cy="65347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Pictures\Erzsébettábor 2\IMG_20230622_1147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873486" cy="501090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92211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1-2. osztály őszi kirándulása </a:t>
            </a:r>
            <a:r>
              <a:rPr lang="hu-HU" dirty="0" err="1" smtClean="0"/>
              <a:t>Vinyében</a:t>
            </a:r>
            <a:endParaRPr lang="hu-HU" dirty="0"/>
          </a:p>
        </p:txBody>
      </p:sp>
      <p:pic>
        <p:nvPicPr>
          <p:cNvPr id="8" name="Tartalom helye 7" descr="384537528_350041560779750_6664275812735945018_n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08875"/>
            <a:ext cx="7488831" cy="561662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0228773_869284254750974_1529598824459903230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Idősek napja</a:t>
            </a:r>
            <a:endParaRPr lang="hu-HU" dirty="0"/>
          </a:p>
        </p:txBody>
      </p:sp>
      <p:pic>
        <p:nvPicPr>
          <p:cNvPr id="4" name="Tartalom helye 3" descr="IMG_20231013_15254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6" y="1340768"/>
            <a:ext cx="8925992" cy="504056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013_1535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Tökfesztivál</a:t>
            </a:r>
            <a:endParaRPr lang="hu-HU" dirty="0"/>
          </a:p>
        </p:txBody>
      </p:sp>
      <p:pic>
        <p:nvPicPr>
          <p:cNvPr id="4" name="Tartalom helye 3" descr="IMG_20231014_14421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40" y="1276620"/>
            <a:ext cx="8587732" cy="484954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Halloween</a:t>
            </a:r>
            <a:endParaRPr lang="hu-HU" dirty="0"/>
          </a:p>
        </p:txBody>
      </p:sp>
      <p:pic>
        <p:nvPicPr>
          <p:cNvPr id="4" name="Tartalom helye 3" descr="08659803-259d-41af-a923-e61a7b3666e2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196752"/>
            <a:ext cx="8712968" cy="542181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ede6192-e383-44a8-a825-d86653b9bcbe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08" y="548348"/>
            <a:ext cx="8892588" cy="592892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Adventi műsor</a:t>
            </a:r>
            <a:endParaRPr lang="hu-HU" dirty="0"/>
          </a:p>
        </p:txBody>
      </p:sp>
      <p:pic>
        <p:nvPicPr>
          <p:cNvPr id="4" name="Tartalom helye 3" descr="IMG_20231204_07474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250085"/>
            <a:ext cx="8424936" cy="542760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Színház</a:t>
            </a:r>
            <a:endParaRPr lang="hu-HU" dirty="0"/>
          </a:p>
        </p:txBody>
      </p:sp>
      <p:pic>
        <p:nvPicPr>
          <p:cNvPr id="4" name="Tartalom helye 3" descr="IMG_20231114_13590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8760"/>
            <a:ext cx="8474137" cy="478539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7519466_1800773437048378_6963946002937234135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Pictures\Erzsébettábor 2\IMG_20230622_1002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09" y="836712"/>
            <a:ext cx="8798477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14_1358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14_1354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80728"/>
            <a:ext cx="8907480" cy="503010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Mikulás látogatása</a:t>
            </a:r>
            <a:endParaRPr lang="hu-HU" dirty="0"/>
          </a:p>
        </p:txBody>
      </p:sp>
      <p:pic>
        <p:nvPicPr>
          <p:cNvPr id="4" name="Tartalom helye 3" descr="IMG_20231205_08120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268760"/>
            <a:ext cx="8313619" cy="542083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IMG_20231205_08155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548680"/>
            <a:ext cx="8783960" cy="553266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205_08272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14" y="980728"/>
            <a:ext cx="8907481" cy="503010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205_08214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Karácsonyi pulcsis nap</a:t>
            </a:r>
            <a:endParaRPr lang="hu-HU" dirty="0"/>
          </a:p>
        </p:txBody>
      </p:sp>
      <p:pic>
        <p:nvPicPr>
          <p:cNvPr id="4" name="Tartalom helye 3" descr="IMG_20231205_09441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14" y="1412776"/>
            <a:ext cx="8798478" cy="496855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205_11093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205_12592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205_12583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Pictures\Erzsébettábor 2\IMG_20230628_1257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670963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Sportverseny és mesevetélkedő</a:t>
            </a:r>
            <a:endParaRPr lang="hu-HU" dirty="0"/>
          </a:p>
        </p:txBody>
      </p:sp>
      <p:pic>
        <p:nvPicPr>
          <p:cNvPr id="4" name="Tartalom helye 3" descr="IMG_20231205_13382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0768"/>
            <a:ext cx="8474137" cy="478539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205_13505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2c7add20-e449-4b1c-a21a-2592bd3b5b9a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6632"/>
            <a:ext cx="4948014" cy="65973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Karácsonyi </a:t>
            </a:r>
            <a:r>
              <a:rPr lang="hu-HU" dirty="0" err="1" smtClean="0"/>
              <a:t>kézműveskedés</a:t>
            </a:r>
            <a:endParaRPr lang="hu-HU" dirty="0"/>
          </a:p>
        </p:txBody>
      </p:sp>
      <p:pic>
        <p:nvPicPr>
          <p:cNvPr id="4" name="Tartalom helye 3" descr="40ac69ec-3487-49f8-b34d-b7fde74d20b6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" y="1268760"/>
            <a:ext cx="4175956" cy="5567942"/>
          </a:xfrm>
        </p:spPr>
      </p:pic>
      <p:pic>
        <p:nvPicPr>
          <p:cNvPr id="6" name="Kép 5" descr="31b4b634-6aba-4880-abb0-beb5bbe3aa1c.jf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68760"/>
            <a:ext cx="4104456" cy="54726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Állatok világnapja</a:t>
            </a:r>
            <a:endParaRPr lang="hu-HU" dirty="0"/>
          </a:p>
        </p:txBody>
      </p:sp>
      <p:pic>
        <p:nvPicPr>
          <p:cNvPr id="6" name="Tartalom helye 5" descr="IMG_20231011_13062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04614"/>
            <a:ext cx="8715245" cy="492155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IMG_20231011_1305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0609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Karácsony</a:t>
            </a:r>
            <a:endParaRPr lang="hu-HU" dirty="0"/>
          </a:p>
        </p:txBody>
      </p:sp>
      <p:pic>
        <p:nvPicPr>
          <p:cNvPr id="4" name="Tartalom helye 3" descr="6e08464b-ece0-4184-91cc-c566451d10fa (1)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052736"/>
            <a:ext cx="7632848" cy="572463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fbaf2921-e2a3-4e92-b79f-acd36f049283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IMG_20231221_10064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txBody>
          <a:bodyPr/>
          <a:lstStyle/>
          <a:p>
            <a:r>
              <a:rPr lang="hu-HU" dirty="0" smtClean="0"/>
              <a:t>Farsang</a:t>
            </a:r>
            <a:endParaRPr lang="hu-HU" dirty="0"/>
          </a:p>
        </p:txBody>
      </p:sp>
      <p:pic>
        <p:nvPicPr>
          <p:cNvPr id="4" name="Tartalom helye 3" descr="c37031a8-9fba-47a0-bbcf-71eaeb086330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6"/>
          <a:stretch>
            <a:fillRect/>
          </a:stretch>
        </p:blipFill>
        <p:spPr>
          <a:xfrm>
            <a:off x="323528" y="908720"/>
            <a:ext cx="8690659" cy="543346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Pictures\Erzsébettábor\IMG_20230619_1440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98479" cy="49685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38e69e7-d1f5-473b-8a21-b6792ba4b87e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7"/>
          <a:stretch>
            <a:fillRect/>
          </a:stretch>
        </p:blipFill>
        <p:spPr>
          <a:xfrm>
            <a:off x="1403648" y="122892"/>
            <a:ext cx="6840760" cy="654340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d3f850f2-47df-46c2-bc8e-8ceeb898c92a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ff04f9e-a988-40e7-8a24-b90c2a1a4c64 (1)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332656"/>
            <a:ext cx="8618715" cy="583264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b8639c-acef-4a1d-bb64-eff3eda1fb3a (1)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9"/>
          <a:stretch>
            <a:fillRect/>
          </a:stretch>
        </p:blipFill>
        <p:spPr>
          <a:xfrm>
            <a:off x="179512" y="245013"/>
            <a:ext cx="8712968" cy="628033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0609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Községi nőnap</a:t>
            </a:r>
            <a:endParaRPr lang="hu-HU" dirty="0"/>
          </a:p>
        </p:txBody>
      </p:sp>
      <p:pic>
        <p:nvPicPr>
          <p:cNvPr id="4" name="Tartalom helye 3" descr="2d22a5cb-924c-4b9e-a017-fa76a66fc641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054870"/>
            <a:ext cx="7632848" cy="572463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5072f37e-ed70-4882-bf27-77e37b363d63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.IMG_20240308_16224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774" y="3124037"/>
            <a:ext cx="6612226" cy="3733963"/>
          </a:xfrm>
          <a:prstGeom prst="rect">
            <a:avLst/>
          </a:prstGeom>
        </p:spPr>
      </p:pic>
      <p:pic>
        <p:nvPicPr>
          <p:cNvPr id="2" name="Kép 1" descr=".IMG_20240308_1622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944673" cy="335699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Március 15.</a:t>
            </a:r>
            <a:endParaRPr lang="hu-HU" dirty="0"/>
          </a:p>
        </p:txBody>
      </p:sp>
      <p:pic>
        <p:nvPicPr>
          <p:cNvPr id="4" name="Tartalom helye 3" descr="letöltés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80" y="1196752"/>
            <a:ext cx="7993640" cy="532859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töltés (4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706"/>
            <a:ext cx="9144000" cy="609658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töltés (8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Pictures\Erzsébettábor\IMG_20230620_1454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16345"/>
            <a:ext cx="8784976" cy="496092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letöltés (6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612"/>
            <a:ext cx="9144000" cy="609677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Húsvéti kézműves délután</a:t>
            </a:r>
            <a:endParaRPr lang="hu-HU" dirty="0"/>
          </a:p>
        </p:txBody>
      </p:sp>
      <p:pic>
        <p:nvPicPr>
          <p:cNvPr id="4" name="Tartalom helye 3" descr="IMG_20240322_15051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6"/>
            <a:ext cx="8474137" cy="478539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26_1443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08720"/>
            <a:ext cx="8907482" cy="50301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26_1529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029771" y="1685955"/>
            <a:ext cx="6048673" cy="3486093"/>
          </a:xfrm>
          <a:prstGeom prst="rect">
            <a:avLst/>
          </a:prstGeom>
        </p:spPr>
      </p:pic>
      <p:pic>
        <p:nvPicPr>
          <p:cNvPr id="3" name="Kép 2" descr="IMG_20240322_1506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5"/>
          <a:stretch>
            <a:fillRect/>
          </a:stretch>
        </p:blipFill>
        <p:spPr>
          <a:xfrm rot="5400000">
            <a:off x="3347865" y="1412776"/>
            <a:ext cx="6048671" cy="388843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c8f3c2d-c345-40c4-98f1-7aa3883542cd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8640"/>
            <a:ext cx="8892480" cy="66693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txBody>
          <a:bodyPr/>
          <a:lstStyle/>
          <a:p>
            <a:r>
              <a:rPr lang="hu-HU" dirty="0" smtClean="0"/>
              <a:t>„Iskolában az Erdő”</a:t>
            </a:r>
            <a:endParaRPr lang="hu-HU" dirty="0"/>
          </a:p>
        </p:txBody>
      </p:sp>
      <p:pic>
        <p:nvPicPr>
          <p:cNvPr id="4" name="Tartalom helye 3" descr="IMG_20240318_08583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4" y="1196752"/>
            <a:ext cx="8984194" cy="5073427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18_09064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36712"/>
            <a:ext cx="8798476" cy="49685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Pályaválasztási nap</a:t>
            </a:r>
            <a:endParaRPr lang="hu-HU" dirty="0"/>
          </a:p>
        </p:txBody>
      </p:sp>
      <p:pic>
        <p:nvPicPr>
          <p:cNvPr id="4" name="Tartalom helye 3" descr="IMG_20240327_08372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12776"/>
            <a:ext cx="8474137" cy="478539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27_09164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258273" y="1414135"/>
            <a:ext cx="6195406" cy="432048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27_1105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08720"/>
            <a:ext cx="8748464" cy="494030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Pictures\Erzsébettábor\IMG_20230620_1359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49609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27_10375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09" y="1052736"/>
            <a:ext cx="8798477" cy="496855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27_1103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08720"/>
            <a:ext cx="8892480" cy="502163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327_10581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80728"/>
            <a:ext cx="8748464" cy="494030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Egészségnap</a:t>
            </a:r>
            <a:endParaRPr lang="hu-HU" dirty="0"/>
          </a:p>
        </p:txBody>
      </p:sp>
      <p:pic>
        <p:nvPicPr>
          <p:cNvPr id="6" name="Tartalom helye 5" descr="IMG_20240430_08131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8594095" cy="4853136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0833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28" y="1196752"/>
            <a:ext cx="8524938" cy="481408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036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0" y="836712"/>
            <a:ext cx="8890292" cy="525658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051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0688"/>
            <a:ext cx="8749984" cy="494116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1132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836712"/>
            <a:ext cx="8676456" cy="489964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139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1083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92696"/>
            <a:ext cx="8652452" cy="488609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Pictures\Erzsébettábor 2\IMG_20230629_1024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20472" cy="496151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1440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332656"/>
            <a:ext cx="5226579" cy="4337411"/>
          </a:xfrm>
          <a:prstGeom prst="rect">
            <a:avLst/>
          </a:prstGeom>
        </p:spPr>
      </p:pic>
      <p:pic>
        <p:nvPicPr>
          <p:cNvPr id="3" name="Kép 2" descr="IMG_20240430_1145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52"/>
          <a:stretch>
            <a:fillRect/>
          </a:stretch>
        </p:blipFill>
        <p:spPr>
          <a:xfrm rot="5400000">
            <a:off x="3993991" y="1630745"/>
            <a:ext cx="5800026" cy="42119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0163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80728"/>
            <a:ext cx="8907482" cy="50301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30_1015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36712"/>
            <a:ext cx="8779968" cy="49581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„Újszülöttek erdeje” – Faültetés Fenyőfőn</a:t>
            </a:r>
            <a:endParaRPr lang="hu-HU" dirty="0"/>
          </a:p>
        </p:txBody>
      </p:sp>
      <p:pic>
        <p:nvPicPr>
          <p:cNvPr id="4" name="Tartalom helye 3" descr="4c9c7e23-8b5c-4710-a926-bb40cf50a02b.jf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340768"/>
            <a:ext cx="8640960" cy="5384781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2853148-a9fb-431d-b611-c896c5fc5eea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584" y="87135"/>
            <a:ext cx="7668344" cy="677086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0c84806-be1f-475d-b6eb-73045f4ed910.jf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92696"/>
            <a:ext cx="8782411" cy="5857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18916897214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164"/>
            <a:ext cx="9144000" cy="516367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502_1342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8779966" cy="495809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Szemétszedés</a:t>
            </a:r>
            <a:endParaRPr lang="hu-HU" dirty="0"/>
          </a:p>
        </p:txBody>
      </p:sp>
      <p:pic>
        <p:nvPicPr>
          <p:cNvPr id="4" name="Tartalom helye 3" descr="IMG_20240423_13323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4784"/>
            <a:ext cx="8849123" cy="499715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40423_12565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08720"/>
            <a:ext cx="8604448" cy="485898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rigó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105</Words>
  <Application>Microsoft Office PowerPoint</Application>
  <PresentationFormat>Diavetítés a képernyőre (4:3 oldalarány)</PresentationFormat>
  <Paragraphs>37</Paragraphs>
  <Slides>129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129</vt:i4>
      </vt:variant>
    </vt:vector>
  </HeadingPairs>
  <TitlesOfParts>
    <vt:vector size="132" baseType="lpstr">
      <vt:lpstr>Arial</vt:lpstr>
      <vt:lpstr>Calibri</vt:lpstr>
      <vt:lpstr>Office-téma</vt:lpstr>
      <vt:lpstr>Alsós programjaink </vt:lpstr>
      <vt:lpstr>Erzsébet tábor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Tanévnyitó és az elsősök bemutatása</vt:lpstr>
      <vt:lpstr>PowerPoint-bemutató</vt:lpstr>
      <vt:lpstr>Gyümölcskóstolás</vt:lpstr>
      <vt:lpstr>PowerPoint-bemutató</vt:lpstr>
      <vt:lpstr>, október)</vt:lpstr>
      <vt:lpstr>PowerPoint-bemutató</vt:lpstr>
      <vt:lpstr>Sportnap a focipályán (szept.)</vt:lpstr>
      <vt:lpstr>PowerPoint-bemutató</vt:lpstr>
      <vt:lpstr>PowerPoint-bemutató</vt:lpstr>
      <vt:lpstr>PowerPoint-bemutató</vt:lpstr>
      <vt:lpstr>PowerPoint-bemutató</vt:lpstr>
      <vt:lpstr>4. osztály látogatása Szépalmára</vt:lpstr>
      <vt:lpstr>PowerPoint-bemutató</vt:lpstr>
      <vt:lpstr>PowerPoint-bemutató</vt:lpstr>
      <vt:lpstr>PowerPoint-bemutató</vt:lpstr>
      <vt:lpstr>Az aradi vértanúk emléknapja </vt:lpstr>
      <vt:lpstr>PowerPoint-bemutató</vt:lpstr>
      <vt:lpstr>3. osztály a diósban</vt:lpstr>
      <vt:lpstr>PowerPoint-bemutató</vt:lpstr>
      <vt:lpstr>PowerPoint-bemutató</vt:lpstr>
      <vt:lpstr>1-2. osztály őszi kirándulása Vinyében</vt:lpstr>
      <vt:lpstr>PowerPoint-bemutató</vt:lpstr>
      <vt:lpstr>Idősek napja</vt:lpstr>
      <vt:lpstr>PowerPoint-bemutató</vt:lpstr>
      <vt:lpstr>Tökfesztivál</vt:lpstr>
      <vt:lpstr>Halloween</vt:lpstr>
      <vt:lpstr>PowerPoint-bemutató</vt:lpstr>
      <vt:lpstr>Adventi műsor</vt:lpstr>
      <vt:lpstr>Színház</vt:lpstr>
      <vt:lpstr>PowerPoint-bemutató</vt:lpstr>
      <vt:lpstr>PowerPoint-bemutató</vt:lpstr>
      <vt:lpstr>PowerPoint-bemutató</vt:lpstr>
      <vt:lpstr>Mikulás látogatása</vt:lpstr>
      <vt:lpstr>PowerPoint-bemutató</vt:lpstr>
      <vt:lpstr>PowerPoint-bemutató</vt:lpstr>
      <vt:lpstr>PowerPoint-bemutató</vt:lpstr>
      <vt:lpstr>Karácsonyi pulcsis nap</vt:lpstr>
      <vt:lpstr>PowerPoint-bemutató</vt:lpstr>
      <vt:lpstr>PowerPoint-bemutató</vt:lpstr>
      <vt:lpstr>PowerPoint-bemutató</vt:lpstr>
      <vt:lpstr>Sportverseny és mesevetélkedő</vt:lpstr>
      <vt:lpstr>PowerPoint-bemutató</vt:lpstr>
      <vt:lpstr>PowerPoint-bemutató</vt:lpstr>
      <vt:lpstr>Karácsonyi kézműveskedés</vt:lpstr>
      <vt:lpstr>Állatok világnapja</vt:lpstr>
      <vt:lpstr>PowerPoint-bemutató</vt:lpstr>
      <vt:lpstr>Karácsony</vt:lpstr>
      <vt:lpstr>PowerPoint-bemutató</vt:lpstr>
      <vt:lpstr>PowerPoint-bemutató</vt:lpstr>
      <vt:lpstr>Farsang</vt:lpstr>
      <vt:lpstr>PowerPoint-bemutató</vt:lpstr>
      <vt:lpstr>PowerPoint-bemutató</vt:lpstr>
      <vt:lpstr>PowerPoint-bemutató</vt:lpstr>
      <vt:lpstr>PowerPoint-bemutató</vt:lpstr>
      <vt:lpstr>Községi nőnap</vt:lpstr>
      <vt:lpstr>PowerPoint-bemutató</vt:lpstr>
      <vt:lpstr>PowerPoint-bemutató</vt:lpstr>
      <vt:lpstr>Március 15.</vt:lpstr>
      <vt:lpstr>PowerPoint-bemutató</vt:lpstr>
      <vt:lpstr>PowerPoint-bemutató</vt:lpstr>
      <vt:lpstr>PowerPoint-bemutató</vt:lpstr>
      <vt:lpstr>Húsvéti kézműves délután</vt:lpstr>
      <vt:lpstr>PowerPoint-bemutató</vt:lpstr>
      <vt:lpstr>PowerPoint-bemutató</vt:lpstr>
      <vt:lpstr>PowerPoint-bemutató</vt:lpstr>
      <vt:lpstr>„Iskolában az Erdő”</vt:lpstr>
      <vt:lpstr>PowerPoint-bemutató</vt:lpstr>
      <vt:lpstr>Pályaválasztási nap</vt:lpstr>
      <vt:lpstr>PowerPoint-bemutató</vt:lpstr>
      <vt:lpstr>PowerPoint-bemutató</vt:lpstr>
      <vt:lpstr>PowerPoint-bemutató</vt:lpstr>
      <vt:lpstr>PowerPoint-bemutató</vt:lpstr>
      <vt:lpstr>PowerPoint-bemutató</vt:lpstr>
      <vt:lpstr>Egészségnap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„Újszülöttek erdeje” – Faültetés Fenyőfőn</vt:lpstr>
      <vt:lpstr>PowerPoint-bemutató</vt:lpstr>
      <vt:lpstr>PowerPoint-bemutató</vt:lpstr>
      <vt:lpstr>PowerPoint-bemutató</vt:lpstr>
      <vt:lpstr>PowerPoint-bemutató</vt:lpstr>
      <vt:lpstr>Szemétszedés</vt:lpstr>
      <vt:lpstr>PowerPoint-bemutató</vt:lpstr>
      <vt:lpstr>PowerPoint-bemutató</vt:lpstr>
      <vt:lpstr>PowerPoint-bemutató</vt:lpstr>
      <vt:lpstr>Versmondó verseny</vt:lpstr>
      <vt:lpstr>Anyák napja</vt:lpstr>
      <vt:lpstr>PowerPoint-bemutató</vt:lpstr>
      <vt:lpstr>PowerPoint-bemutató</vt:lpstr>
      <vt:lpstr>Osztálykirándulás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Gyermeknap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4. osztály a horgásztónál</vt:lpstr>
      <vt:lpstr>PowerPoint-bemutató</vt:lpstr>
      <vt:lpstr>PowerPoint-bemutató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Alsós programjaink</dc:title>
  <dc:creator>Hp</dc:creator>
  <cp:lastModifiedBy>Általános Iskola</cp:lastModifiedBy>
  <cp:revision>128</cp:revision>
  <dcterms:created xsi:type="dcterms:W3CDTF">2023-09-30T13:13:39Z</dcterms:created>
  <dcterms:modified xsi:type="dcterms:W3CDTF">2024-07-02T06:40:07Z</dcterms:modified>
</cp:coreProperties>
</file>