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1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B30C3-2E4C-4719-AC20-5D3F084AECC7}" type="datetimeFigureOut">
              <a:rPr lang="hu-HU" smtClean="0"/>
              <a:t>2016.11.23.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8B501-893C-401F-9CE2-AA0176135D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06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8B501-893C-401F-9CE2-AA0176135D2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121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9ADC-038F-444D-BD53-AEBA48D31489}" type="datetimeFigureOut">
              <a:rPr lang="hu-HU" smtClean="0"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2549-1826-4F93-BCBC-8AE9E0E8FA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295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9ADC-038F-444D-BD53-AEBA48D31489}" type="datetimeFigureOut">
              <a:rPr lang="hu-HU" smtClean="0"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2549-1826-4F93-BCBC-8AE9E0E8FA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775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9ADC-038F-444D-BD53-AEBA48D31489}" type="datetimeFigureOut">
              <a:rPr lang="hu-HU" smtClean="0"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2549-1826-4F93-BCBC-8AE9E0E8FA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11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9ADC-038F-444D-BD53-AEBA48D31489}" type="datetimeFigureOut">
              <a:rPr lang="hu-HU" smtClean="0"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2549-1826-4F93-BCBC-8AE9E0E8FA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89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9ADC-038F-444D-BD53-AEBA48D31489}" type="datetimeFigureOut">
              <a:rPr lang="hu-HU" smtClean="0"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2549-1826-4F93-BCBC-8AE9E0E8FA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57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9ADC-038F-444D-BD53-AEBA48D31489}" type="datetimeFigureOut">
              <a:rPr lang="hu-HU" smtClean="0"/>
              <a:t>2016.11.23.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2549-1826-4F93-BCBC-8AE9E0E8FA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421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9ADC-038F-444D-BD53-AEBA48D31489}" type="datetimeFigureOut">
              <a:rPr lang="hu-HU" smtClean="0"/>
              <a:t>2016.11.23.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2549-1826-4F93-BCBC-8AE9E0E8FA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713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9ADC-038F-444D-BD53-AEBA48D31489}" type="datetimeFigureOut">
              <a:rPr lang="hu-HU" smtClean="0"/>
              <a:t>2016.11.23.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2549-1826-4F93-BCBC-8AE9E0E8FA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924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9ADC-038F-444D-BD53-AEBA48D31489}" type="datetimeFigureOut">
              <a:rPr lang="hu-HU" smtClean="0"/>
              <a:t>2016.11.23.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2549-1826-4F93-BCBC-8AE9E0E8FA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064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9ADC-038F-444D-BD53-AEBA48D31489}" type="datetimeFigureOut">
              <a:rPr lang="hu-HU" smtClean="0"/>
              <a:t>2016.11.23.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2549-1826-4F93-BCBC-8AE9E0E8FA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419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9ADC-038F-444D-BD53-AEBA48D31489}" type="datetimeFigureOut">
              <a:rPr lang="hu-HU" smtClean="0"/>
              <a:t>2016.11.23.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2549-1826-4F93-BCBC-8AE9E0E8FA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95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D9ADC-038F-444D-BD53-AEBA48D31489}" type="datetimeFigureOut">
              <a:rPr lang="hu-HU" smtClean="0"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2549-1826-4F93-BCBC-8AE9E0E8FA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88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Közlekedés </a:t>
            </a:r>
            <a:r>
              <a:rPr lang="hu-HU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Nemecsek</a:t>
            </a:r>
            <a:r>
              <a:rPr lang="hu-HU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Ernő korában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2800" dirty="0" smtClean="0">
                <a:latin typeface="Bodoni MT Condensed" panose="02070606080606020203" pitchFamily="18" charset="0"/>
              </a:rPr>
              <a:t>Budapesten, </a:t>
            </a:r>
            <a:r>
              <a:rPr lang="hu-HU" sz="2800" dirty="0" smtClean="0">
                <a:latin typeface="Bodoni MT Condensed" panose="02070606080606020203" pitchFamily="18" charset="0"/>
              </a:rPr>
              <a:t>a 19. század végén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34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0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C:\Users\Silvania\Desktop\pp\statements_43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10682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Silvania\Desktop\p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9713"/>
            <a:ext cx="9602638" cy="68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C:\Users\Silvania\Desktop\pp\budapest_keleti_palyaudvar_1912_kepeslap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" y="332656"/>
            <a:ext cx="9739962" cy="62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C:\Users\Silvania\Desktop\pp\nyugati_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0"/>
            <a:ext cx="94107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C:\Users\Silvania\Desktop\pp\Oldsmobile-bonhams-090926-500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0" y="-689428"/>
            <a:ext cx="9584035" cy="754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ilvania\Desktop\pp\Omnibusz_1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5896" y="6165304"/>
            <a:ext cx="15240000" cy="108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C:\Users\Silvania\Desktop\pp\Omnibusz_1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594" y="6856"/>
            <a:ext cx="978602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13</Words>
  <Application>Microsoft Office PowerPoint</Application>
  <PresentationFormat>Diavetítés a képernyőre (4:3 oldalarány)</PresentationFormat>
  <Paragraphs>9</Paragraphs>
  <Slides>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Közlekedés Nemecsek Ernő korában </vt:lpstr>
      <vt:lpstr>0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Silvania</dc:creator>
  <cp:lastModifiedBy>Silvania</cp:lastModifiedBy>
  <cp:revision>4</cp:revision>
  <dcterms:created xsi:type="dcterms:W3CDTF">2015-05-17T14:04:06Z</dcterms:created>
  <dcterms:modified xsi:type="dcterms:W3CDTF">2016-11-23T20:18:52Z</dcterms:modified>
</cp:coreProperties>
</file>