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8" r:id="rId12"/>
    <p:sldId id="303" r:id="rId13"/>
    <p:sldId id="266" r:id="rId14"/>
    <p:sldId id="299" r:id="rId15"/>
    <p:sldId id="268" r:id="rId16"/>
    <p:sldId id="272" r:id="rId17"/>
    <p:sldId id="269" r:id="rId18"/>
    <p:sldId id="270" r:id="rId19"/>
    <p:sldId id="273" r:id="rId20"/>
    <p:sldId id="274" r:id="rId21"/>
    <p:sldId id="276" r:id="rId22"/>
    <p:sldId id="278" r:id="rId23"/>
    <p:sldId id="279" r:id="rId24"/>
    <p:sldId id="321" r:id="rId25"/>
    <p:sldId id="296" r:id="rId26"/>
    <p:sldId id="277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00" r:id="rId43"/>
    <p:sldId id="301" r:id="rId44"/>
    <p:sldId id="302" r:id="rId45"/>
    <p:sldId id="304" r:id="rId46"/>
    <p:sldId id="305" r:id="rId47"/>
    <p:sldId id="306" r:id="rId48"/>
    <p:sldId id="307" r:id="rId49"/>
    <p:sldId id="308" r:id="rId50"/>
    <p:sldId id="309" r:id="rId51"/>
    <p:sldId id="319" r:id="rId52"/>
    <p:sldId id="320" r:id="rId53"/>
    <p:sldId id="310" r:id="rId54"/>
    <p:sldId id="311" r:id="rId55"/>
    <p:sldId id="316" r:id="rId56"/>
    <p:sldId id="313" r:id="rId57"/>
    <p:sldId id="314" r:id="rId58"/>
    <p:sldId id="315" r:id="rId59"/>
    <p:sldId id="317" r:id="rId60"/>
    <p:sldId id="318" r:id="rId61"/>
    <p:sldId id="275" r:id="rId62"/>
    <p:sldId id="267" r:id="rId63"/>
    <p:sldId id="271" r:id="rId6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3979" autoAdjust="0"/>
  </p:normalViewPr>
  <p:slideViewPr>
    <p:cSldViewPr snapToGrid="0">
      <p:cViewPr varScale="1">
        <p:scale>
          <a:sx n="104" d="100"/>
          <a:sy n="104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316AA-86C5-48A9-B922-6B464D68D6AF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73207-2541-411F-8D82-B9ABCB71E7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872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58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495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299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470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055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025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522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643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526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938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485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2894">
              <a:srgbClr val="C4DBEF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F66A-AFD3-499E-B816-4D3EC2A09B78}" type="datetimeFigureOut">
              <a:rPr lang="hu-HU" smtClean="0"/>
              <a:t>2024. 07. 03.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A5D06-54F1-4DA3-88F4-9A35F888E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532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ska.hu/p4837467-karacsonyi-csillag-gyertya" TargetMode="External"/><Relationship Id="rId2" Type="http://schemas.openxmlformats.org/officeDocument/2006/relationships/hyperlink" Target="https://montazsmagazin.hu/karacsonyi-noevenye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utori.com/en/story/vakacio--eEDpqArDg8kxSE1F6jhdfUPf" TargetMode="External"/><Relationship Id="rId4" Type="http://schemas.openxmlformats.org/officeDocument/2006/relationships/hyperlink" Target="https://pixabay.com/hu/illustrations/jegyzet-kotta-violinkulcs-dallam-1395539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go.microsoft.com/fwlink/p/?LinkId=255141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Felsős programjaink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2023 /2024. tanév</a:t>
            </a:r>
          </a:p>
        </p:txBody>
      </p:sp>
    </p:spTree>
    <p:extLst>
      <p:ext uri="{BB962C8B-B14F-4D97-AF65-F5344CB8AC3E}">
        <p14:creationId xmlns:p14="http://schemas.microsoft.com/office/powerpoint/2010/main" val="1360425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91" y="1376217"/>
            <a:ext cx="4915307" cy="380733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709" y="3907905"/>
            <a:ext cx="3500582" cy="292536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„Zöld tízórai”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925" y="215574"/>
            <a:ext cx="4484054" cy="334042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649" y="4179433"/>
            <a:ext cx="2686755" cy="215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5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Faragtunk…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4" y="1524000"/>
            <a:ext cx="5692345" cy="35340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816" y="255372"/>
            <a:ext cx="6112357" cy="384707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601" y="4008807"/>
            <a:ext cx="4956123" cy="27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10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Akik nem félnek…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220" y="2912533"/>
            <a:ext cx="5456868" cy="36369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9" y="1690688"/>
            <a:ext cx="6456898" cy="44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1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Advent 1.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6" y="1511011"/>
            <a:ext cx="4995966" cy="37459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541" y="2901517"/>
            <a:ext cx="5085854" cy="381331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763" y="987489"/>
            <a:ext cx="3311099" cy="130861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245878" y="4918363"/>
            <a:ext cx="3280318" cy="179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07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Nálunk is járt a Mikulás!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77" r="-415" b="-9777"/>
          <a:stretch/>
        </p:blipFill>
        <p:spPr>
          <a:xfrm>
            <a:off x="6457526" y="3680460"/>
            <a:ext cx="5757333" cy="345016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70"/>
          <a:stretch/>
        </p:blipFill>
        <p:spPr>
          <a:xfrm flipH="1">
            <a:off x="0" y="3714697"/>
            <a:ext cx="5067300" cy="338169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2" y="1256158"/>
            <a:ext cx="4896275" cy="2768241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13" t="-3597"/>
          <a:stretch/>
        </p:blipFill>
        <p:spPr>
          <a:xfrm>
            <a:off x="6434665" y="155046"/>
            <a:ext cx="5757335" cy="3434822"/>
          </a:xfrm>
        </p:spPr>
      </p:pic>
    </p:spTree>
    <p:extLst>
      <p:ext uri="{BB962C8B-B14F-4D97-AF65-F5344CB8AC3E}">
        <p14:creationId xmlns:p14="http://schemas.microsoft.com/office/powerpoint/2010/main" val="3673208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2…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274" y="1369290"/>
            <a:ext cx="3253726" cy="459653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7667"/>
            <a:ext cx="5157609" cy="2912532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569" y="3562782"/>
            <a:ext cx="4394858" cy="32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08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82" y="1241726"/>
            <a:ext cx="4466083" cy="294950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Már 3 gyertya…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258" y="365125"/>
            <a:ext cx="5429063" cy="318438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949" y="3594248"/>
            <a:ext cx="4466083" cy="309752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7" y="3912879"/>
            <a:ext cx="4458936" cy="29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76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4" y="1437122"/>
            <a:ext cx="4339805" cy="325120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727" y="3575235"/>
            <a:ext cx="4045527" cy="303329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Készülődés…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655" y="674255"/>
            <a:ext cx="4140776" cy="376050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005" y="370322"/>
            <a:ext cx="1821151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82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564" y="3823854"/>
            <a:ext cx="3705015" cy="277798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45" y="677431"/>
            <a:ext cx="3713019" cy="30725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73" y="209315"/>
            <a:ext cx="3874791" cy="347287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045" y="2927927"/>
            <a:ext cx="3252980" cy="374534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14" y="4136900"/>
            <a:ext cx="1413736" cy="214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32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4…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53" y="1788680"/>
            <a:ext cx="1906141" cy="387321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34" y="2503055"/>
            <a:ext cx="2827866" cy="41194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558" y="365125"/>
            <a:ext cx="5922673" cy="43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1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000" dirty="0">
                <a:latin typeface="Arial Rounded MT Bold" panose="020F0704030504030204" pitchFamily="34" charset="0"/>
              </a:rPr>
              <a:t>TANÉVNYITÓ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1690688"/>
            <a:ext cx="5626140" cy="4218421"/>
          </a:xfrm>
          <a:prstGeom prst="rect">
            <a:avLst/>
          </a:prstGeom>
        </p:spPr>
      </p:pic>
      <p:sp>
        <p:nvSpPr>
          <p:cNvPr id="7" name="AutoShape 6" descr="https://photos.fife.usercontent.google.com/pw/AP1GczPwnwOh7DqHNTSUfLLlWIxdPHrNnT6Zh00S2cgHgh72bWhZRfOzrF-Ndw=w1187-h890-s-no-gm?authus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8" descr="https://photos.fife.usercontent.google.com/pw/AP1GczPwnwOh7DqHNTSUfLLlWIxdPHrNnT6Zh00S2cgHgh72bWhZRfOzrF-Ndw=w1187-h890-s-no-gm?authuser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AutoShape 10" descr="https://photos.fife.usercontent.google.com/pw/AP1GczPwnwOh7DqHNTSUfLLlWIxdPHrNnT6Zh00S2cgHgh72bWhZRfOzrF-Ndw=w1187-h890-s-no-gm?authuser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AutoShape 12" descr="https://photos.fife.usercontent.google.com/pw/AP1GczPwnwOh7DqHNTSUfLLlWIxdPHrNnT6Zh00S2cgHgh72bWhZRfOzrF-Ndw=w1187-h890-s-no-gm?authuser=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582" y="1690689"/>
            <a:ext cx="4985418" cy="42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1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363" y="365125"/>
            <a:ext cx="5107709" cy="352338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64" y="443346"/>
            <a:ext cx="4493405" cy="336910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354" y="3369276"/>
            <a:ext cx="4691192" cy="33562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201" y="4354296"/>
            <a:ext cx="1218365" cy="182937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176" y="4287908"/>
            <a:ext cx="1262580" cy="18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52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És eljött a karácsony!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3422000"/>
            <a:ext cx="5689120" cy="331746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09" y="1624012"/>
            <a:ext cx="4795982" cy="359597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994" y="586993"/>
            <a:ext cx="1824490" cy="243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82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210" y="218780"/>
            <a:ext cx="1923451" cy="4351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39" y="365125"/>
            <a:ext cx="5408599" cy="40586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971" y="3141785"/>
            <a:ext cx="5478137" cy="35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96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Farsang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5" y="1434857"/>
            <a:ext cx="5486400" cy="391868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440" y="2435669"/>
            <a:ext cx="6266746" cy="436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07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33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Márciusi szellők…    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697" y="1383382"/>
            <a:ext cx="8839200" cy="547461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887" y="681102"/>
            <a:ext cx="1579555" cy="20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20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„Iskolában az erdő”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553" y="3367370"/>
            <a:ext cx="4556181" cy="34189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683" y="0"/>
            <a:ext cx="4387113" cy="308871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5" y="1324317"/>
            <a:ext cx="5779124" cy="332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43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991" y="55767"/>
            <a:ext cx="5657850" cy="39442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287" y="3462850"/>
            <a:ext cx="4509134" cy="338368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68" y="278765"/>
            <a:ext cx="4394412" cy="32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30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602" y="-8573"/>
            <a:ext cx="4949049" cy="371379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Húsvétra készülünk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3325177"/>
            <a:ext cx="4427142" cy="35328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8" y="1190624"/>
            <a:ext cx="4776639" cy="35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1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" y="2643981"/>
            <a:ext cx="3272889" cy="4110037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675" y="149225"/>
            <a:ext cx="4095750" cy="33464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0" y="2722094"/>
            <a:ext cx="5268890" cy="39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2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JUBILEUM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06" y="1642702"/>
            <a:ext cx="5472553" cy="419648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278" y="1594715"/>
            <a:ext cx="5453254" cy="41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54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Pályaválasztási nap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83" y="1981199"/>
            <a:ext cx="4559106" cy="36623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175" y="2381250"/>
            <a:ext cx="5891212" cy="412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96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738" y="3001324"/>
            <a:ext cx="5025292" cy="377101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708" y="243068"/>
            <a:ext cx="7135446" cy="36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3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04" y="211014"/>
            <a:ext cx="6420436" cy="41762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180" y="3056014"/>
            <a:ext cx="5356128" cy="380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4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Színházi előadás után… Pápa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0" y="1363133"/>
            <a:ext cx="7323667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„Te szedd!” 7-8. osztály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08" y="1261745"/>
            <a:ext cx="5445972" cy="411035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06980"/>
            <a:ext cx="5775960" cy="41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28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„Te szedd!” 5-6. osztály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67" y="2633133"/>
            <a:ext cx="5625465" cy="4084849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7" y="1390065"/>
            <a:ext cx="5786332" cy="43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79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„Sulizsák”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22325" y="2871920"/>
            <a:ext cx="4352925" cy="326469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3" y="1244600"/>
            <a:ext cx="4456289" cy="35136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291" y="3285067"/>
            <a:ext cx="4527548" cy="339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8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„Happy Hét”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0765"/>
            <a:ext cx="4497889" cy="33734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182" y="3224463"/>
            <a:ext cx="4669558" cy="350216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238" y="0"/>
            <a:ext cx="4922762" cy="36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68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Egészségnap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6" y="1437698"/>
            <a:ext cx="4968633" cy="372542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226" y="2426922"/>
            <a:ext cx="5560610" cy="416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5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908" y="1"/>
            <a:ext cx="5253678" cy="345699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4" y="1"/>
            <a:ext cx="4715141" cy="346183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4" y="3456998"/>
            <a:ext cx="4715141" cy="34010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936" y="3456998"/>
            <a:ext cx="5249650" cy="34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2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Egészségest az egészségért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283" y="2944725"/>
            <a:ext cx="4229517" cy="31712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9" y="1690688"/>
            <a:ext cx="5902036" cy="442528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255" y="1690688"/>
            <a:ext cx="5634181" cy="44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14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9" y="-19663"/>
            <a:ext cx="5091057" cy="36084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229" y="0"/>
            <a:ext cx="5712542" cy="38172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9" y="3392129"/>
            <a:ext cx="5091057" cy="346587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229" y="3392129"/>
            <a:ext cx="5712542" cy="34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15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7"/>
            <a:ext cx="5171768" cy="367726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676" y="3539067"/>
            <a:ext cx="3170324" cy="3318933"/>
          </a:xfrm>
          <a:prstGeom prst="rect">
            <a:avLst/>
          </a:prstGeom>
        </p:spPr>
      </p:pic>
      <p:sp>
        <p:nvSpPr>
          <p:cNvPr id="5" name="AutoShape 2" descr="https://photos.fife.usercontent.google.com/pw/AP1GczP56XQfVV_BUNAkq3gg0fFg7CbQ_KDcQtbHIkjXdC4fGMi6evi2XE7ZiA=w1203-h879-s-no-gm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4" descr="https://photos.fife.usercontent.google.com/pw/AP1GczP56XQfVV_BUNAkq3gg0fFg7CbQ_KDcQtbHIkjXdC4fGMi6evi2XE7ZiA=w1203-h879-s-no-gm?authuser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964" y="-109211"/>
            <a:ext cx="4993036" cy="364827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614" y="3117057"/>
            <a:ext cx="5681637" cy="37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6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64282" y="0"/>
            <a:ext cx="5264597" cy="394957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82" y="220739"/>
            <a:ext cx="5692936" cy="37288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336" y="3333640"/>
            <a:ext cx="5886662" cy="3490743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551" y="3748771"/>
            <a:ext cx="1572904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95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LEP – „4 húron pendülve”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127" y="754591"/>
            <a:ext cx="4513073" cy="32849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040" y="3733800"/>
            <a:ext cx="5276426" cy="30226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3800"/>
            <a:ext cx="5463540" cy="287781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17" y="1272539"/>
            <a:ext cx="3168143" cy="20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4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Osztálykirándulások – 5. osztály: Székesfehérvár, Dinnyés, Agárdpuszta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19" y="1295400"/>
            <a:ext cx="5150758" cy="293423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267" y="1295400"/>
            <a:ext cx="4663412" cy="338771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967" y="3844392"/>
            <a:ext cx="4631837" cy="301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60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643467"/>
            <a:ext cx="5119652" cy="306969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195" y="3399895"/>
            <a:ext cx="4505359" cy="338190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88" y="334945"/>
            <a:ext cx="4916964" cy="36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1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6008"/>
            <a:ext cx="12192000" cy="70340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6273"/>
            <a:ext cx="4030133" cy="302179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4046444"/>
            <a:ext cx="5105400" cy="292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60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4037"/>
            <a:ext cx="6764867" cy="376396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104"/>
            <a:ext cx="6764867" cy="343958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868" y="1286933"/>
            <a:ext cx="5427132" cy="388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9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6. osztály: Esztergom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85" y="1405465"/>
            <a:ext cx="5599289" cy="419946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46" y="2175934"/>
            <a:ext cx="6242754" cy="46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5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866" y="3408629"/>
            <a:ext cx="4599161" cy="344937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332" y="0"/>
            <a:ext cx="5164667" cy="387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7" y="28839"/>
            <a:ext cx="4772374" cy="35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66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Kirándulás a Málé-hegyre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54" y="1502353"/>
            <a:ext cx="4083961" cy="306211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091" y="3300033"/>
            <a:ext cx="4678218" cy="350767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135" y="1027906"/>
            <a:ext cx="4432011" cy="332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2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7. osztály – határon túl, Erdélyben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0" y="1294683"/>
            <a:ext cx="3263503" cy="4351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347" y="101624"/>
            <a:ext cx="4972261" cy="37291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011" y="2241755"/>
            <a:ext cx="3373694" cy="44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182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52103" cy="68694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66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63503" cy="4351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430" y="2910347"/>
            <a:ext cx="5222569" cy="391692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503" y="2112706"/>
            <a:ext cx="3535926" cy="47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6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Gyermeknap 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3825"/>
            <a:ext cx="5461000" cy="42703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292" y="2590800"/>
            <a:ext cx="5963708" cy="411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86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588" y="2904066"/>
            <a:ext cx="5267412" cy="395393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95047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662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8933" cy="404706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933" y="2277533"/>
            <a:ext cx="6333067" cy="45804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17" y="4412192"/>
            <a:ext cx="307265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889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39919" cy="39332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959" y="0"/>
            <a:ext cx="5307041" cy="393329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340" y="3925747"/>
            <a:ext cx="6081339" cy="293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43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491"/>
            <a:ext cx="5947675" cy="38216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675" y="1240895"/>
            <a:ext cx="6244325" cy="489108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213" y="3669883"/>
            <a:ext cx="3637862" cy="318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887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485" y="38618"/>
            <a:ext cx="5450515" cy="330414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116" y="3031067"/>
            <a:ext cx="4160417" cy="381105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4140"/>
            <a:ext cx="4713288" cy="353798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" y="38618"/>
            <a:ext cx="4645555" cy="31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290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703" y="0"/>
            <a:ext cx="911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6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Állatvédelmi témahét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11" y="1409988"/>
            <a:ext cx="4882403" cy="36607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564" y="1690688"/>
            <a:ext cx="6201498" cy="4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801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és amit MINDENKI várt: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558256"/>
            <a:ext cx="97536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51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Képek forrása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dirty="0">
                <a:hlinkClick r:id="rId2"/>
              </a:rPr>
              <a:t>https://montazsmagazin.hu/karacsonyi-noevenyek/</a:t>
            </a:r>
            <a:endParaRPr lang="hu-HU" sz="1800" dirty="0"/>
          </a:p>
          <a:p>
            <a:r>
              <a:rPr lang="hu-HU" sz="1800" dirty="0"/>
              <a:t>https://hu.wikipedia.org/wiki/Kok%C3%A1rda</a:t>
            </a:r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052945" y="2429165"/>
            <a:ext cx="8091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https://www.peterstore.hu/karacsonyi-disz-karacsonyfa-ajandekkal-11013</a:t>
            </a:r>
          </a:p>
        </p:txBody>
      </p:sp>
      <p:sp>
        <p:nvSpPr>
          <p:cNvPr id="5" name="Téglalap 4"/>
          <p:cNvSpPr/>
          <p:nvPr/>
        </p:nvSpPr>
        <p:spPr>
          <a:xfrm>
            <a:off x="1052945" y="2798497"/>
            <a:ext cx="75979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3"/>
              </a:rPr>
              <a:t>www.meska.hu/p4837467-karacsonyi-csillag-gyertya</a:t>
            </a:r>
            <a:endParaRPr lang="hu-HU" dirty="0"/>
          </a:p>
          <a:p>
            <a:r>
              <a:rPr lang="hu-HU" dirty="0">
                <a:hlinkClick r:id="rId4"/>
              </a:rPr>
              <a:t>https://pixabay.com/hu/illustrations/jegyzet-kotta-violinkulcs-dallam-1395539/</a:t>
            </a:r>
            <a:endParaRPr lang="hu-HU" dirty="0"/>
          </a:p>
          <a:p>
            <a:r>
              <a:rPr lang="hu-HU" dirty="0">
                <a:hlinkClick r:id="rId5"/>
              </a:rPr>
              <a:t>https://www.sutori.com/en/story/vakacio--eEDpqArDg8kxSE1F6jhdfUPf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52791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Fenyőág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hlinkClick r:id="rId2"/>
              </a:rPr>
              <a:t>https://www.google.com/search?q=feny%C5%91%C3%A1g+k%C3%A9p&amp;rlz=1C1GCEU_huHU821HU821&amp;oq=feny%C5%91%C3%A1g+k%C3%A9p&amp;gs_lcrp=EgZjaHJvbWUyBggAEEUYOTIJCAEQABgNGIAEMggIAhAAGA0YHjIICAMQABgNGB4yCggEEAAYDRgPGB4yDAgFEAAYChgPGBYYHjIKCAYQABgIGA0YHjIKCAcQABgIGA0YHjIKCAgQABgIGA0YHjIKCAkQABgIGA0YHtIBCTEwODAyajBqN6gCCLACAQ&amp;sourceid=chrome&amp;ie=UTF-8#vhid=F4_5DC-cVTGVLM&amp;vssid=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36090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167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105" y="1347612"/>
            <a:ext cx="4070034" cy="3051668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" y="3836951"/>
            <a:ext cx="3870960" cy="290240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130" y="71863"/>
            <a:ext cx="5771510" cy="432741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Állatvédelmi témahét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203" y="4602480"/>
            <a:ext cx="3132361" cy="22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0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Megemlékeztünk az októberi vértanúkról…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8" y="1420400"/>
            <a:ext cx="5357092" cy="364230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946" y="1417513"/>
            <a:ext cx="5135852" cy="36451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515" y="4738750"/>
            <a:ext cx="4509366" cy="21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2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534" y="823840"/>
            <a:ext cx="4843139" cy="363133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… október 23-a hőseiről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78" y="1456170"/>
            <a:ext cx="4870086" cy="36515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970" y="3546545"/>
            <a:ext cx="4360790" cy="32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35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278</Words>
  <Application>Microsoft Office PowerPoint</Application>
  <PresentationFormat>Szélesvásznú</PresentationFormat>
  <Paragraphs>48</Paragraphs>
  <Slides>63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63</vt:i4>
      </vt:variant>
    </vt:vector>
  </HeadingPairs>
  <TitlesOfParts>
    <vt:vector size="68" baseType="lpstr">
      <vt:lpstr>Arial</vt:lpstr>
      <vt:lpstr>Arial Rounded MT Bold</vt:lpstr>
      <vt:lpstr>Calibri</vt:lpstr>
      <vt:lpstr>Calibri Light</vt:lpstr>
      <vt:lpstr>Office-téma</vt:lpstr>
      <vt:lpstr>Felsős programjaink</vt:lpstr>
      <vt:lpstr>TANÉVNYITÓ</vt:lpstr>
      <vt:lpstr>JUBILEUM</vt:lpstr>
      <vt:lpstr>Egészségest az egészségért</vt:lpstr>
      <vt:lpstr>Kirándulás a Málé-hegyre</vt:lpstr>
      <vt:lpstr>Állatvédelmi témahét</vt:lpstr>
      <vt:lpstr>Állatvédelmi témahét</vt:lpstr>
      <vt:lpstr>Megemlékeztünk az októberi vértanúkról…</vt:lpstr>
      <vt:lpstr>… október 23-a hőseiről</vt:lpstr>
      <vt:lpstr>„Zöld tízórai”</vt:lpstr>
      <vt:lpstr>Faragtunk…</vt:lpstr>
      <vt:lpstr>Akik nem félnek…</vt:lpstr>
      <vt:lpstr>Advent 1.</vt:lpstr>
      <vt:lpstr>Nálunk is járt a Mikulás!</vt:lpstr>
      <vt:lpstr>2…</vt:lpstr>
      <vt:lpstr>Már 3 gyertya…</vt:lpstr>
      <vt:lpstr>Készülődés…</vt:lpstr>
      <vt:lpstr>PowerPoint-bemutató</vt:lpstr>
      <vt:lpstr>4…</vt:lpstr>
      <vt:lpstr>PowerPoint-bemutató</vt:lpstr>
      <vt:lpstr>És eljött a karácsony!</vt:lpstr>
      <vt:lpstr>PowerPoint-bemutató</vt:lpstr>
      <vt:lpstr>Farsang</vt:lpstr>
      <vt:lpstr>PowerPoint-bemutató</vt:lpstr>
      <vt:lpstr>Márciusi szellők…    </vt:lpstr>
      <vt:lpstr>„Iskolában az erdő”</vt:lpstr>
      <vt:lpstr>PowerPoint-bemutató</vt:lpstr>
      <vt:lpstr>Húsvétra készülünk</vt:lpstr>
      <vt:lpstr>PowerPoint-bemutató</vt:lpstr>
      <vt:lpstr>Pályaválasztási nap</vt:lpstr>
      <vt:lpstr>PowerPoint-bemutató</vt:lpstr>
      <vt:lpstr>PowerPoint-bemutató</vt:lpstr>
      <vt:lpstr>Színházi előadás után… Pápa</vt:lpstr>
      <vt:lpstr>„Te szedd!” 7-8. osztály</vt:lpstr>
      <vt:lpstr>„Te szedd!” 5-6. osztály</vt:lpstr>
      <vt:lpstr>„Sulizsák”</vt:lpstr>
      <vt:lpstr>„Happy Hét”</vt:lpstr>
      <vt:lpstr>Egészségnap</vt:lpstr>
      <vt:lpstr>PowerPoint-bemutató</vt:lpstr>
      <vt:lpstr>PowerPoint-bemutató</vt:lpstr>
      <vt:lpstr>PowerPoint-bemutató</vt:lpstr>
      <vt:lpstr>PowerPoint-bemutató</vt:lpstr>
      <vt:lpstr>LEP – „4 húron pendülve”</vt:lpstr>
      <vt:lpstr>Osztálykirándulások – 5. osztály: Székesfehérvár, Dinnyés, Agárdpuszta</vt:lpstr>
      <vt:lpstr>PowerPoint-bemutató</vt:lpstr>
      <vt:lpstr>PowerPoint-bemutató</vt:lpstr>
      <vt:lpstr>PowerPoint-bemutató</vt:lpstr>
      <vt:lpstr>6. osztály: Esztergom</vt:lpstr>
      <vt:lpstr>PowerPoint-bemutató</vt:lpstr>
      <vt:lpstr>7. osztály – határon túl, Erdélyben</vt:lpstr>
      <vt:lpstr>PowerPoint-bemutató</vt:lpstr>
      <vt:lpstr>PowerPoint-bemutató</vt:lpstr>
      <vt:lpstr>Gyermeknap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és amit MINDENKI várt:</vt:lpstr>
      <vt:lpstr>Képek forrása</vt:lpstr>
      <vt:lpstr>Fenyőág 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Felsős programjaink</dc:title>
  <dc:creator>Benkéné Mejlinger Ildikó</dc:creator>
  <cp:lastModifiedBy>Zimmermann Ákos</cp:lastModifiedBy>
  <cp:revision>63</cp:revision>
  <dcterms:created xsi:type="dcterms:W3CDTF">2024-06-18T06:37:57Z</dcterms:created>
  <dcterms:modified xsi:type="dcterms:W3CDTF">2024-07-03T08:19:45Z</dcterms:modified>
</cp:coreProperties>
</file>