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77" r:id="rId6"/>
    <p:sldId id="273" r:id="rId7"/>
    <p:sldId id="278" r:id="rId8"/>
    <p:sldId id="287" r:id="rId9"/>
    <p:sldId id="288" r:id="rId10"/>
    <p:sldId id="274" r:id="rId11"/>
    <p:sldId id="285" r:id="rId12"/>
    <p:sldId id="286" r:id="rId13"/>
    <p:sldId id="281" r:id="rId14"/>
    <p:sldId id="293" r:id="rId15"/>
    <p:sldId id="258" r:id="rId16"/>
    <p:sldId id="260" r:id="rId17"/>
    <p:sldId id="268" r:id="rId18"/>
    <p:sldId id="269" r:id="rId19"/>
    <p:sldId id="271" r:id="rId20"/>
    <p:sldId id="262" r:id="rId21"/>
    <p:sldId id="275" r:id="rId22"/>
    <p:sldId id="283" r:id="rId23"/>
    <p:sldId id="284" r:id="rId24"/>
    <p:sldId id="289" r:id="rId25"/>
    <p:sldId id="292" r:id="rId26"/>
    <p:sldId id="261" r:id="rId27"/>
    <p:sldId id="263" r:id="rId28"/>
    <p:sldId id="265" r:id="rId29"/>
    <p:sldId id="266" r:id="rId30"/>
    <p:sldId id="270" r:id="rId31"/>
    <p:sldId id="267" r:id="rId32"/>
    <p:sldId id="272" r:id="rId33"/>
    <p:sldId id="276" r:id="rId34"/>
    <p:sldId id="291" r:id="rId35"/>
    <p:sldId id="282" r:id="rId36"/>
    <p:sldId id="290" r:id="rId37"/>
    <p:sldId id="279" r:id="rId38"/>
    <p:sldId id="280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E1"/>
    <a:srgbClr val="7599A4"/>
    <a:srgbClr val="899247"/>
    <a:srgbClr val="CBC8C8"/>
    <a:srgbClr val="515254"/>
    <a:srgbClr val="463E36"/>
    <a:srgbClr val="C0B5B4"/>
    <a:srgbClr val="7E6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37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13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46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1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43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8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0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83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15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09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1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0819-8B0C-43B6-9ED6-A26912EA7AAF}" type="datetimeFigureOut">
              <a:rPr lang="hu-HU" smtClean="0"/>
              <a:t>2019.09.15.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E475-D7C7-4142-BB44-8823BC4531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037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Balter</a:t>
            </a:r>
            <a:r>
              <a:rPr lang="hu-H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József</a:t>
            </a: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vadászfestményei</a:t>
            </a:r>
            <a:endParaRPr lang="hu-H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08543" y="5932116"/>
            <a:ext cx="5709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Szarvasbőgés a Bakonyban</a:t>
            </a:r>
          </a:p>
        </p:txBody>
      </p:sp>
    </p:spTree>
    <p:extLst>
      <p:ext uri="{BB962C8B-B14F-4D97-AF65-F5344CB8AC3E}">
        <p14:creationId xmlns:p14="http://schemas.microsoft.com/office/powerpoint/2010/main" val="29430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terjozsef.hu/img/original/9/hazank-nemes-vadj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400" y="475962"/>
            <a:ext cx="1745673" cy="132556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Hazánk nemes vadja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9467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alterjozsef.hu/img/original/129/szarvastehen-borjav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7018" cy="68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9707"/>
            <a:ext cx="7886700" cy="1325563"/>
          </a:xfrm>
        </p:spPr>
        <p:txBody>
          <a:bodyPr/>
          <a:lstStyle/>
          <a:p>
            <a:r>
              <a:rPr lang="hu-HU" b="1" dirty="0" smtClean="0"/>
              <a:t>Szarvastehén borjával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57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alterjozsef.hu/img/original/122/szent-hubertus-jelenes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255" cy="6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0254" y="365126"/>
            <a:ext cx="34359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Szent Hubertus jelenése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96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alterjozsef.hu/img/original/225/ozb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Őzbak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alterjozsef.hu/img/original/201/teritek-festmeny---ozb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976"/>
            <a:ext cx="5652655" cy="68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2654" y="365126"/>
            <a:ext cx="3491346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Teríték-festmény- Őzbak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4398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alterjozsef.hu/img/original/177/a-rot-vadas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2944" y="365126"/>
            <a:ext cx="3652405" cy="1325563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rőt vadász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lterjozsef.hu/img/original/138/a--nagykakas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„Nagykakas”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lterjozsef.hu/img/original/222/durgo-nyirfajdok---birkhahnbal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0286" y="0"/>
            <a:ext cx="3957205" cy="1325563"/>
          </a:xfrm>
        </p:spPr>
        <p:txBody>
          <a:bodyPr/>
          <a:lstStyle/>
          <a:p>
            <a:r>
              <a:rPr lang="hu-HU" b="1" dirty="0" smtClean="0"/>
              <a:t>Dürgő nyírfajdok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790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B5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Dürgő siketfajd</a:t>
            </a:r>
            <a:endParaRPr lang="hu-HU" b="1" dirty="0"/>
          </a:p>
        </p:txBody>
      </p:sp>
      <p:pic>
        <p:nvPicPr>
          <p:cNvPr id="10242" name="Picture 2" descr="http://www.balterjozsef.hu/img/original/15/durgo-siketfaj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15345" cy="68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Fogolypár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54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alterjozsef.hu/img/original/140/bogo-szarvasbi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9377" y="0"/>
            <a:ext cx="4234296" cy="1191491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Bőgő szarvasbika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erjozsef.hu/img/original/173/beszallo-vadkacsa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781" y="5366617"/>
            <a:ext cx="6354041" cy="1325563"/>
          </a:xfrm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Beszálló vadkacsák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9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Héja portré</a:t>
            </a:r>
            <a:endParaRPr lang="hu-HU" dirty="0"/>
          </a:p>
        </p:txBody>
      </p:sp>
      <p:pic>
        <p:nvPicPr>
          <p:cNvPr id="15364" name="Picture 4" descr="http://www.balterjozsef.hu/img/original/211/heja-port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802" y="0"/>
            <a:ext cx="5156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lterjozsef.hu/img/original/108/szal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9636" y="365126"/>
            <a:ext cx="2765714" cy="1325563"/>
          </a:xfrm>
        </p:spPr>
        <p:txBody>
          <a:bodyPr/>
          <a:lstStyle/>
          <a:p>
            <a:r>
              <a:rPr lang="hu-HU" b="1" dirty="0" smtClean="0"/>
              <a:t>Szalonka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21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alterjozsef.hu/img/original/228/szalonkapa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36" y="365126"/>
            <a:ext cx="3527714" cy="1325563"/>
          </a:xfrm>
        </p:spPr>
        <p:txBody>
          <a:bodyPr/>
          <a:lstStyle/>
          <a:p>
            <a:r>
              <a:rPr lang="hu-HU" b="1" dirty="0" smtClean="0"/>
              <a:t>Szalonkapár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87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2254" y="365126"/>
            <a:ext cx="6063095" cy="1325563"/>
          </a:xfrm>
        </p:spPr>
        <p:txBody>
          <a:bodyPr/>
          <a:lstStyle/>
          <a:p>
            <a:r>
              <a:rPr lang="hu-HU" b="1" dirty="0" smtClean="0"/>
              <a:t>Tőkés récék a holtágban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262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alterjozsef.hu/img/original/207/viaskodo-facan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157308"/>
            <a:ext cx="4331277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Viaskodó fácánok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lterjozsef.hu/img/original/112/az-elso-csapa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4873" y="1764435"/>
            <a:ext cx="6284767" cy="1325563"/>
          </a:xfrm>
        </p:spPr>
        <p:txBody>
          <a:bodyPr/>
          <a:lstStyle/>
          <a:p>
            <a:r>
              <a:rPr lang="hu-HU" dirty="0" smtClean="0"/>
              <a:t>Az első csapák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82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alterjozsef.hu/img/original/215/bongesz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1184" cy="67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31672" y="365126"/>
            <a:ext cx="4483677" cy="1325563"/>
          </a:xfrm>
        </p:spPr>
        <p:txBody>
          <a:bodyPr/>
          <a:lstStyle/>
          <a:p>
            <a:r>
              <a:rPr lang="hu-HU" b="1" dirty="0" smtClean="0"/>
              <a:t>Böngészők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679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alterjozsef.hu/img/original/134/bugas-idej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0182" y="365126"/>
            <a:ext cx="5675168" cy="1325563"/>
          </a:xfrm>
        </p:spPr>
        <p:txBody>
          <a:bodyPr/>
          <a:lstStyle/>
          <a:p>
            <a:r>
              <a:rPr lang="hu-HU" b="1" dirty="0" smtClean="0"/>
              <a:t>Búgás idején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254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Dagonyánál</a:t>
            </a:r>
            <a:endParaRPr lang="hu-HU" dirty="0"/>
          </a:p>
        </p:txBody>
      </p:sp>
      <p:pic>
        <p:nvPicPr>
          <p:cNvPr id="7170" name="Picture 2" descr="http://www.balterjozsef.hu/img/original/131/dagonya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509" y="0"/>
            <a:ext cx="5001491" cy="68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044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37" y="5200362"/>
            <a:ext cx="3541568" cy="1325563"/>
          </a:xfrm>
        </p:spPr>
        <p:txBody>
          <a:bodyPr/>
          <a:lstStyle/>
          <a:p>
            <a:r>
              <a:rPr lang="hu-HU" dirty="0" smtClean="0"/>
              <a:t>Bikacsapat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52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3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68291" y="406690"/>
            <a:ext cx="3075709" cy="1325563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Fenyves rejtekén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balterjozsef.hu/img/original/128/fenyves-rejtek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0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alterjozsef.hu/img/original/119/decemberi-regg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hu-HU" b="1" dirty="0" smtClean="0"/>
              <a:t>Decemberi reggel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098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alterjozsef.hu/img/original/194/futo-vaddiszn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31672" y="365126"/>
            <a:ext cx="4483677" cy="1325563"/>
          </a:xfrm>
        </p:spPr>
        <p:txBody>
          <a:bodyPr/>
          <a:lstStyle/>
          <a:p>
            <a:r>
              <a:rPr lang="hu-HU" b="1" dirty="0" smtClean="0"/>
              <a:t>Futó vaddisznók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576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lterjozsef.hu/img/original/176/keresgel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4478" y="132898"/>
            <a:ext cx="3167495" cy="1325563"/>
          </a:xfrm>
        </p:spPr>
        <p:txBody>
          <a:bodyPr/>
          <a:lstStyle/>
          <a:p>
            <a:r>
              <a:rPr lang="hu-HU" b="1" dirty="0" smtClean="0"/>
              <a:t>Keresgélők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314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alterjozsef.hu/img/original/165/vaddisznok-a-tolgyesb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2686" y="2505219"/>
            <a:ext cx="5661314" cy="1325563"/>
          </a:xfrm>
        </p:spPr>
        <p:txBody>
          <a:bodyPr/>
          <a:lstStyle/>
          <a:p>
            <a:r>
              <a:rPr lang="hu-HU" b="1" dirty="0" smtClean="0"/>
              <a:t>Vaddisznók a tölgyesben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845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alterjozsef.hu/img/original/163/remetek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Remetekan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51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alterjozsef.hu/img/original/135/vaddiszno-port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178" y="443346"/>
            <a:ext cx="3292186" cy="1325563"/>
          </a:xfrm>
        </p:spPr>
        <p:txBody>
          <a:bodyPr/>
          <a:lstStyle/>
          <a:p>
            <a:r>
              <a:rPr lang="hu-HU" b="1" dirty="0" smtClean="0"/>
              <a:t>Vaddisznó portré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171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9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alterjozsef.hu/img/original/192/muflonkos-csapa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0764" cy="68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418" y="365126"/>
            <a:ext cx="3125932" cy="1325563"/>
          </a:xfrm>
        </p:spPr>
        <p:txBody>
          <a:bodyPr/>
          <a:lstStyle/>
          <a:p>
            <a:pPr algn="ctr"/>
            <a:r>
              <a:rPr lang="hu-HU" dirty="0" err="1" smtClean="0"/>
              <a:t>Muflonkosok</a:t>
            </a:r>
            <a:r>
              <a:rPr lang="hu-HU" dirty="0" smtClean="0"/>
              <a:t> csapata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4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alterjozsef.hu/img/original/164/oszuto-a-hegyekb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0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141" y="143453"/>
            <a:ext cx="7886700" cy="1325563"/>
          </a:xfrm>
        </p:spPr>
        <p:txBody>
          <a:bodyPr/>
          <a:lstStyle/>
          <a:p>
            <a:r>
              <a:rPr lang="hu-HU" b="1" dirty="0" smtClean="0"/>
              <a:t>Őszutó  a hegyekben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709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lterjozsef.hu/img/original/126/az-erdo-kiraly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7854" y="365126"/>
            <a:ext cx="3491346" cy="1325563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erdő királya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alterjozsef.hu/img/original/206/kereso-bi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6686" y="5283200"/>
            <a:ext cx="3062514" cy="1325563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Kereső bika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alterjozsef.hu/img/original/136/harc-a-hareme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582" y="365126"/>
            <a:ext cx="7046768" cy="1325563"/>
          </a:xfrm>
        </p:spPr>
        <p:txBody>
          <a:bodyPr/>
          <a:lstStyle/>
          <a:p>
            <a:r>
              <a:rPr lang="hu-HU" b="1" dirty="0" smtClean="0"/>
              <a:t>Harc a háremért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278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alterjozsef.hu/img/original/168/kuzdele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Küzdelem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99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alterjozsef.hu/img/original/7/szeptemberi-id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0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4400" y="365126"/>
            <a:ext cx="4003964" cy="1325563"/>
          </a:xfrm>
        </p:spPr>
        <p:txBody>
          <a:bodyPr/>
          <a:lstStyle/>
          <a:p>
            <a:r>
              <a:rPr lang="hu-HU" b="1" dirty="0" smtClean="0"/>
              <a:t>Szeptemberi idill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275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alterjozsef.hu/img/original/187/teritek-festme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5236" y="0"/>
            <a:ext cx="4308764" cy="1325563"/>
          </a:xfrm>
        </p:spPr>
        <p:txBody>
          <a:bodyPr/>
          <a:lstStyle/>
          <a:p>
            <a:r>
              <a:rPr lang="hu-HU" b="1" dirty="0" smtClean="0"/>
              <a:t>Teríték-festmény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570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81</Words>
  <Application>Microsoft Office PowerPoint</Application>
  <PresentationFormat>Diavetítés a képernyőre (4:3 oldalarány)</PresentationFormat>
  <Paragraphs>39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Office-téma</vt:lpstr>
      <vt:lpstr>Balter József vadászfestményei</vt:lpstr>
      <vt:lpstr>Bőgő szarvasbika</vt:lpstr>
      <vt:lpstr>Bikacsapat</vt:lpstr>
      <vt:lpstr>Az erdő királya</vt:lpstr>
      <vt:lpstr>Kereső bika</vt:lpstr>
      <vt:lpstr>Harc a háremért</vt:lpstr>
      <vt:lpstr>Küzdelem</vt:lpstr>
      <vt:lpstr>Szeptemberi idill</vt:lpstr>
      <vt:lpstr>Teríték-festmény</vt:lpstr>
      <vt:lpstr>Hazánk nemes vadja</vt:lpstr>
      <vt:lpstr>Szarvastehén borjával</vt:lpstr>
      <vt:lpstr>Szent Hubertus jelenése</vt:lpstr>
      <vt:lpstr>Őzbak</vt:lpstr>
      <vt:lpstr>Teríték-festmény- Őzbak</vt:lpstr>
      <vt:lpstr>A rőt vadász</vt:lpstr>
      <vt:lpstr>A „Nagykakas”</vt:lpstr>
      <vt:lpstr>Dürgő nyírfajdok</vt:lpstr>
      <vt:lpstr>Dürgő siketfajd</vt:lpstr>
      <vt:lpstr>Fogolypár</vt:lpstr>
      <vt:lpstr>Beszálló vadkacsák</vt:lpstr>
      <vt:lpstr>Héja portré</vt:lpstr>
      <vt:lpstr>Szalonka</vt:lpstr>
      <vt:lpstr>Szalonkapár</vt:lpstr>
      <vt:lpstr>Tőkés récék a holtágban</vt:lpstr>
      <vt:lpstr>Viaskodó fácánok</vt:lpstr>
      <vt:lpstr>Az első csapák</vt:lpstr>
      <vt:lpstr>Böngészők</vt:lpstr>
      <vt:lpstr>Búgás idején</vt:lpstr>
      <vt:lpstr>Dagonyánál</vt:lpstr>
      <vt:lpstr>Fenyves rejtekén</vt:lpstr>
      <vt:lpstr>Decemberi reggel</vt:lpstr>
      <vt:lpstr>Futó vaddisznók</vt:lpstr>
      <vt:lpstr>Keresgélők</vt:lpstr>
      <vt:lpstr>Vaddisznók a tölgyesben</vt:lpstr>
      <vt:lpstr>Remetekan</vt:lpstr>
      <vt:lpstr>Vaddisznó portré</vt:lpstr>
      <vt:lpstr>Muflonkosok csapata</vt:lpstr>
      <vt:lpstr>Őszutó  a hegyekben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Balter József: Szarvasbőgés a Bakonyban</dc:title>
  <dc:creator>Miklós</dc:creator>
  <cp:lastModifiedBy>Miklós</cp:lastModifiedBy>
  <cp:revision>11</cp:revision>
  <dcterms:created xsi:type="dcterms:W3CDTF">2015-11-02T17:45:34Z</dcterms:created>
  <dcterms:modified xsi:type="dcterms:W3CDTF">2019-09-15T08:21:05Z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5844831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