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5" r:id="rId15"/>
    <p:sldId id="277" r:id="rId16"/>
    <p:sldId id="279" r:id="rId17"/>
    <p:sldId id="284" r:id="rId18"/>
    <p:sldId id="293" r:id="rId19"/>
    <p:sldId id="287" r:id="rId20"/>
    <p:sldId id="259" r:id="rId21"/>
    <p:sldId id="260" r:id="rId22"/>
    <p:sldId id="269" r:id="rId23"/>
    <p:sldId id="272" r:id="rId24"/>
    <p:sldId id="282" r:id="rId25"/>
    <p:sldId id="283" r:id="rId26"/>
    <p:sldId id="288" r:id="rId27"/>
    <p:sldId id="289" r:id="rId28"/>
    <p:sldId id="292" r:id="rId29"/>
    <p:sldId id="281" r:id="rId30"/>
    <p:sldId id="285" r:id="rId31"/>
    <p:sldId id="286" r:id="rId32"/>
    <p:sldId id="261" r:id="rId33"/>
    <p:sldId id="278" r:id="rId34"/>
    <p:sldId id="280" r:id="rId35"/>
    <p:sldId id="290" r:id="rId36"/>
    <p:sldId id="291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középkori város</a:t>
            </a:r>
            <a:br>
              <a:rPr lang="hu-HU" dirty="0" smtClean="0"/>
            </a:br>
            <a:r>
              <a:rPr lang="hu-HU" dirty="0" smtClean="0"/>
              <a:t>Viseletek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(</a:t>
            </a:r>
            <a:r>
              <a:rPr lang="hu-HU" sz="2400" dirty="0" smtClean="0">
                <a:solidFill>
                  <a:schemeClr val="tx1"/>
                </a:solidFill>
              </a:rPr>
              <a:t>Segédanyag : Toldi – Kilencedik ének)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863195084_d30a557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6284416" cy="4713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arcasson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8316416" cy="558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703864" cy="4561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ommersen_Gothic_cathedral_in_a_medieval_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8640"/>
            <a:ext cx="4714958" cy="6328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ghen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8100392" cy="538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ozepkori_varos_ut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620688"/>
            <a:ext cx="4332312" cy="5536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ieval-str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7056784" cy="5292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xii-century-basilica-in-my-home-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6367946" cy="4640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5292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" y="1000125"/>
            <a:ext cx="7353300" cy="485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48680"/>
            <a:ext cx="7596336" cy="5440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595312"/>
            <a:ext cx="7543800" cy="566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58292406_d5c8bde9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340768"/>
            <a:ext cx="6129611" cy="447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on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04664"/>
            <a:ext cx="4032448" cy="619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IEVAL CLOTHES (WOMAN)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548680"/>
            <a:ext cx="3851126" cy="517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edieval nobility clot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92754" cy="511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easant-costum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08720"/>
            <a:ext cx="4873327" cy="468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urple_bliaut-laurell_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3871308" cy="5327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edding-wish-lanterns-are-a-must-for-medieval-wedd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1314450"/>
            <a:ext cx="6350000" cy="422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4664"/>
            <a:ext cx="3635840" cy="5453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00px-Naples-Castel_Nuo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877" y="1196752"/>
            <a:ext cx="7924024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gy Laj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4664"/>
            <a:ext cx="4044268" cy="5604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gy_laj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16632"/>
            <a:ext cx="5429448" cy="6169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00px-Nagy_Lajos_királyság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262062"/>
            <a:ext cx="3810000" cy="433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535_i_nagy_lajos_magyar_kir_abrazolasa_a_padovai_san_antonio-bazil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47675"/>
            <a:ext cx="7620000" cy="596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ajos_I_florint_768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22248"/>
            <a:ext cx="9144000" cy="441350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old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20688"/>
            <a:ext cx="4010744" cy="5581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old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6449169" cy="5257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00px-Rothenburg_BW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200800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921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080417carcass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1333500"/>
            <a:ext cx="73660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921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921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921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</Words>
  <Application>Microsoft Office PowerPoint</Application>
  <PresentationFormat>Diavetítés a képernyőre (4:3 oldalarány)</PresentationFormat>
  <Paragraphs>2</Paragraphs>
  <Slides>36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Office-téma</vt:lpstr>
      <vt:lpstr>A középkori város Viseletek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középkor</dc:title>
  <dc:creator>BENKE</dc:creator>
  <cp:lastModifiedBy>Silvania</cp:lastModifiedBy>
  <cp:revision>11</cp:revision>
  <dcterms:created xsi:type="dcterms:W3CDTF">2011-11-27T10:17:34Z</dcterms:created>
  <dcterms:modified xsi:type="dcterms:W3CDTF">2016-11-23T20:04:05Z</dcterms:modified>
</cp:coreProperties>
</file>