
<file path=[Content_Types].xml><?xml version="1.0" encoding="utf-8"?>
<Types xmlns="http://schemas.openxmlformats.org/package/2006/content-types">
  <Default ContentType="image/png" Extension="png"/>
  <Default ContentType="audio/mpeg" Extension="mp3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61" r:id="rId5"/>
    <p:sldId id="258" r:id="rId6"/>
    <p:sldId id="263" r:id="rId7"/>
    <p:sldId id="265" r:id="rId8"/>
    <p:sldId id="266" r:id="rId9"/>
    <p:sldId id="292" r:id="rId10"/>
    <p:sldId id="267" r:id="rId11"/>
    <p:sldId id="269" r:id="rId12"/>
    <p:sldId id="270" r:id="rId13"/>
    <p:sldId id="287" r:id="rId14"/>
    <p:sldId id="288" r:id="rId15"/>
    <p:sldId id="282" r:id="rId16"/>
    <p:sldId id="272" r:id="rId17"/>
    <p:sldId id="275" r:id="rId18"/>
    <p:sldId id="276" r:id="rId19"/>
    <p:sldId id="274" r:id="rId20"/>
    <p:sldId id="283" r:id="rId21"/>
    <p:sldId id="286" r:id="rId22"/>
    <p:sldId id="285" r:id="rId23"/>
    <p:sldId id="284" r:id="rId24"/>
    <p:sldId id="291" r:id="rId25"/>
    <p:sldId id="281" r:id="rId26"/>
    <p:sldId id="280" r:id="rId27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E98AB-1162-4A13-BF69-34564A235EE1}" type="datetimeFigureOut">
              <a:rPr lang="hu-HU" smtClean="0"/>
              <a:t>2020.05.31.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A982A-7241-4FED-922A-AC3117E767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223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982A-7241-4FED-922A-AC3117E767EC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29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5FE74-C6D7-4DA6-AE0F-000E22C508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7372529"/>
      </p:ext>
    </p:extLst>
  </p:cSld>
  <p:clrMapOvr>
    <a:masterClrMapping/>
  </p:clrMapOvr>
  <p:transition spd="slow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92CE9-E6D3-4282-B362-8694FA56BB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04718"/>
      </p:ext>
    </p:extLst>
  </p:cSld>
  <p:clrMapOvr>
    <a:masterClrMapping/>
  </p:clrMapOvr>
  <p:transition spd="slow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7795C-24FB-421E-A4F9-14DCD19FA7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1332021"/>
      </p:ext>
    </p:extLst>
  </p:cSld>
  <p:clrMapOvr>
    <a:masterClrMapping/>
  </p:clrMapOvr>
  <p:transition spd="slow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30B5E-B5F3-44C4-8841-61E470E5A8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3521539"/>
      </p:ext>
    </p:extLst>
  </p:cSld>
  <p:clrMapOvr>
    <a:masterClrMapping/>
  </p:clrMapOvr>
  <p:transition spd="slow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FD60E-D141-4DDA-90A6-B7B2EDC2C6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2032045"/>
      </p:ext>
    </p:extLst>
  </p:cSld>
  <p:clrMapOvr>
    <a:masterClrMapping/>
  </p:clrMapOvr>
  <p:transition spd="slow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71318-3F77-45F0-9E21-D3E1AC4337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1797996"/>
      </p:ext>
    </p:extLst>
  </p:cSld>
  <p:clrMapOvr>
    <a:masterClrMapping/>
  </p:clrMapOvr>
  <p:transition spd="slow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9EB26-AC2A-4D54-9CF7-07DBFE137D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9240048"/>
      </p:ext>
    </p:extLst>
  </p:cSld>
  <p:clrMapOvr>
    <a:masterClrMapping/>
  </p:clrMapOvr>
  <p:transition spd="slow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CA035-2E64-47DC-BC5E-E79E6623D8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597745"/>
      </p:ext>
    </p:extLst>
  </p:cSld>
  <p:clrMapOvr>
    <a:masterClrMapping/>
  </p:clrMapOvr>
  <p:transition spd="slow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DE68B-BB2A-4466-8203-2BDC9D893C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270956"/>
      </p:ext>
    </p:extLst>
  </p:cSld>
  <p:clrMapOvr>
    <a:masterClrMapping/>
  </p:clrMapOvr>
  <p:transition spd="slow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E501B-1E05-438D-B0EA-2A614C168F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542546"/>
      </p:ext>
    </p:extLst>
  </p:cSld>
  <p:clrMapOvr>
    <a:masterClrMapping/>
  </p:clrMapOvr>
  <p:transition spd="slow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5C6B5-8414-43BF-9E44-27016783D6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574020"/>
      </p:ext>
    </p:extLst>
  </p:cSld>
  <p:clrMapOvr>
    <a:masterClrMapping/>
  </p:clrMapOvr>
  <p:transition spd="slow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E7047B6-4EB3-4DAE-846B-53E271A372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25.jp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29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slideLayouts/slideLayout7.xml" Type="http://schemas.openxmlformats.org/officeDocument/2006/relationships/slideLayout"/><Relationship Id="rId2" Target="../media/media1.mp3" Type="http://schemas.openxmlformats.org/officeDocument/2006/relationships/audio"/><Relationship Id="rId1" Target="../media/media1.mp3" Type="http://schemas.microsoft.com/office/2007/relationships/media"/><Relationship Id="rId5" Target="../media/image5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 descr="ww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051" name="AutoShape 7" descr="ww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052" name="AutoShape 9" descr="ww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053" name="AutoShape 11" descr="ww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054" name="AutoShape 13" descr="ww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055" name="AutoShape 15" descr="ww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056" name="AutoShape 17" descr="ww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057" name="AutoShape 19" descr="ww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058" name="AutoShape 21" descr="ww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" name="Téglalap 1"/>
          <p:cNvSpPr/>
          <p:nvPr/>
        </p:nvSpPr>
        <p:spPr>
          <a:xfrm>
            <a:off x="467544" y="774926"/>
            <a:ext cx="8136904" cy="3086122"/>
          </a:xfrm>
          <a:prstGeom prst="rect">
            <a:avLst/>
          </a:prstGeom>
          <a:noFill/>
          <a:ln>
            <a:solidFill>
              <a:schemeClr val="bg2"/>
            </a:solidFill>
          </a:ln>
          <a:effectLst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hu-HU" sz="115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A véres 20. század</a:t>
            </a:r>
            <a:endParaRPr lang="hu-HU" sz="115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15" y="3210393"/>
            <a:ext cx="6825770" cy="343448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7438" y="1323824"/>
            <a:ext cx="3157115" cy="1886569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404664"/>
            <a:ext cx="7056784" cy="6099932"/>
          </a:xfrm>
          <a:prstGeom prst="rect">
            <a:avLst/>
          </a:prstGeom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5" r="10625"/>
          <a:stretch/>
        </p:blipFill>
        <p:spPr>
          <a:xfrm>
            <a:off x="971599" y="1225928"/>
            <a:ext cx="7200800" cy="516320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113634" y="273422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1920. </a:t>
            </a:r>
            <a:r>
              <a:rPr lang="hu-H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</a:t>
            </a:r>
            <a:r>
              <a:rPr lang="hu-H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únius 4.</a:t>
            </a:r>
            <a:endParaRPr lang="hu-H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7239000" cy="52578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419557" y="188640"/>
            <a:ext cx="619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Horthy-rendszer</a:t>
            </a:r>
            <a:endParaRPr lang="hu-H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496944" cy="490344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75928" y="188640"/>
            <a:ext cx="7592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Az „</a:t>
            </a:r>
            <a:r>
              <a:rPr lang="hu-HU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országgyarapítás</a:t>
            </a:r>
            <a:r>
              <a:rPr lang="hu-H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hu-H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6840760" cy="5058493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75776" y="260648"/>
            <a:ext cx="7776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második világháború</a:t>
            </a:r>
            <a:endParaRPr lang="hu-H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0768"/>
            <a:ext cx="7219950" cy="519112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179473" y="188640"/>
            <a:ext cx="4660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 Don-kanyar</a:t>
            </a:r>
            <a:endParaRPr lang="hu-H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567106" cy="417646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83135" y="548680"/>
            <a:ext cx="83038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Deportálások, zsidóüldözés</a:t>
            </a:r>
            <a:endParaRPr lang="hu-H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1435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389077" y="332302"/>
            <a:ext cx="6365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Budapest ostroma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32"/>
            <a:ext cx="9144000" cy="679513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132870" y="260648"/>
            <a:ext cx="4878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Málenkij</a:t>
            </a:r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robot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1435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324957" y="116632"/>
            <a:ext cx="6494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Szovjet megszállás</a:t>
            </a:r>
            <a:endParaRPr lang="hu-H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578734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6678" y="116632"/>
            <a:ext cx="91021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Boldog békeidők – a Monarchia kora</a:t>
            </a:r>
            <a:endParaRPr lang="hu-H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362"/>
            <a:ext cx="9144000" cy="650327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07504" y="5445224"/>
            <a:ext cx="6237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A Rákosi-rendszer</a:t>
            </a:r>
            <a:endParaRPr lang="hu-H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867092"/>
            <a:ext cx="2483768" cy="1813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2564903"/>
            <a:ext cx="7687055" cy="365737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0" y="12528"/>
            <a:ext cx="7716483" cy="2552375"/>
          </a:xfrm>
          <a:prstGeom prst="rect">
            <a:avLst/>
          </a:prstGeom>
        </p:spPr>
      </p:pic>
    </p:spTree>
  </p:cSld>
  <p:clrMapOvr>
    <a:masterClrMapping/>
  </p:clrMapOvr>
  <p:transition spd="slow" advClick="0" advTm="1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14"/>
            <a:ext cx="9101951" cy="6842986"/>
          </a:xfrm>
          <a:prstGeom prst="rect">
            <a:avLst/>
          </a:prstGeom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7812360" cy="497427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509723" y="404664"/>
            <a:ext cx="4160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 megtorlás</a:t>
            </a:r>
            <a:endParaRPr lang="hu-H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8010428" cy="449506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9176"/>
            <a:ext cx="1441890" cy="1542822"/>
          </a:xfrm>
          <a:prstGeom prst="rect">
            <a:avLst/>
          </a:prstGeom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49229"/>
            <a:ext cx="3888432" cy="558359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83568" y="325899"/>
            <a:ext cx="822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1989 – egy korszak vége</a:t>
            </a:r>
            <a:endParaRPr lang="hu-H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467393"/>
            <a:ext cx="2448272" cy="5214819"/>
          </a:xfrm>
          <a:prstGeom prst="rect">
            <a:avLst/>
          </a:prstGeom>
        </p:spPr>
      </p:pic>
    </p:spTree>
  </p:cSld>
  <p:clrMapOvr>
    <a:masterClrMapping/>
  </p:clrMapOvr>
  <p:transition spd="slow" advClick="0" advTm="1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" descr="ww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7651" name="AutoShape 7" descr="ww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9144000" cy="55526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190852" y="108568"/>
            <a:ext cx="276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CFF"/>
                </a:solidFill>
                <a:effectLst/>
              </a:rPr>
              <a:t>Azóta…</a:t>
            </a:r>
            <a:endParaRPr lang="hu-H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664"/>
            <a:ext cx="9049867" cy="5656167"/>
          </a:xfrm>
          <a:prstGeom prst="rect">
            <a:avLst/>
          </a:prstGeom>
        </p:spPr>
      </p:pic>
      <p:pic>
        <p:nvPicPr>
          <p:cNvPr id="2" name="Vadkerti Imre Ha messze mész (Koltay Gergel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 advClick="0" advTm="11000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" y="1025170"/>
            <a:ext cx="9124187" cy="580526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219446" y="0"/>
            <a:ext cx="6724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Az első világháború</a:t>
            </a:r>
            <a:endParaRPr lang="hu-H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933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3040"/>
            <a:ext cx="9144000" cy="539496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843808" y="260648"/>
            <a:ext cx="4070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Forradalmak</a:t>
            </a:r>
            <a:endParaRPr lang="hu-H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051720" y="332656"/>
            <a:ext cx="458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 </a:t>
            </a:r>
            <a:r>
              <a:rPr lang="hu-H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vörösterror</a:t>
            </a:r>
            <a:endParaRPr lang="hu-H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84784"/>
            <a:ext cx="6948264" cy="5118378"/>
          </a:xfrm>
          <a:prstGeom prst="rect">
            <a:avLst/>
          </a:prstGeom>
        </p:spPr>
      </p:pic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060848"/>
            <a:ext cx="5715000" cy="37338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334" y="404664"/>
            <a:ext cx="92624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Román támadás és megszállás</a:t>
            </a:r>
            <a:endParaRPr lang="hu-H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72515"/>
            <a:ext cx="8064896" cy="558548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376559" y="188640"/>
            <a:ext cx="439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fehérterror</a:t>
            </a:r>
            <a:endParaRPr lang="hu-H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60</Words>
  <Application>Microsoft Office PowerPoint</Application>
  <PresentationFormat>Diavetítés a képernyőre (4:3 oldalarány)</PresentationFormat>
  <Paragraphs>21</Paragraphs>
  <Slides>26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9" baseType="lpstr">
      <vt:lpstr>Arial</vt:lpstr>
      <vt:lpstr>Calibri</vt:lpstr>
      <vt:lpstr>Alapértelmezett terv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Bakonyszentlászló Iskola</dc:creator>
  <cp:lastModifiedBy>Miklós</cp:lastModifiedBy>
  <cp:revision>58</cp:revision>
  <dcterms:created xsi:type="dcterms:W3CDTF">2014-03-05T19:19:36Z</dcterms:created>
  <dcterms:modified xsi:type="dcterms:W3CDTF">2020-05-31T12:51:10Z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9224797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