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4" r:id="rId4"/>
    <p:sldId id="262" r:id="rId5"/>
    <p:sldId id="267" r:id="rId6"/>
    <p:sldId id="275" r:id="rId7"/>
    <p:sldId id="259" r:id="rId8"/>
    <p:sldId id="270" r:id="rId9"/>
    <p:sldId id="266" r:id="rId10"/>
    <p:sldId id="277" r:id="rId11"/>
    <p:sldId id="261" r:id="rId12"/>
    <p:sldId id="271" r:id="rId13"/>
    <p:sldId id="258" r:id="rId14"/>
    <p:sldId id="276" r:id="rId15"/>
    <p:sldId id="272" r:id="rId16"/>
    <p:sldId id="257" r:id="rId17"/>
    <p:sldId id="260" r:id="rId18"/>
    <p:sldId id="268" r:id="rId19"/>
    <p:sldId id="269" r:id="rId20"/>
    <p:sldId id="265" r:id="rId21"/>
    <p:sldId id="273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8854"/>
    <a:srgbClr val="524D47"/>
    <a:srgbClr val="938B4D"/>
    <a:srgbClr val="BCA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41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689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069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74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800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95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32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31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297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175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588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62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C1A34-FB0D-4483-BBBB-DC1F0B5564DF}" type="datetimeFigureOut">
              <a:rPr lang="hu-HU" smtClean="0"/>
              <a:t>2014.08.10.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0396-20D5-409D-85A0-9247C784C10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11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614" y="0"/>
            <a:ext cx="5634990" cy="685800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6504" y="127153"/>
            <a:ext cx="91174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Pálnagy</a:t>
            </a:r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Zsigmond </a:t>
            </a:r>
            <a:r>
              <a:rPr lang="hu-H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(1896-1959)</a:t>
            </a:r>
            <a:r>
              <a:rPr lang="hu-HU" sz="5400" dirty="0"/>
              <a:t> </a:t>
            </a:r>
            <a:endParaRPr lang="hu-HU" sz="5400" dirty="0" smtClean="0"/>
          </a:p>
          <a:p>
            <a:pPr algn="ctr"/>
            <a:r>
              <a:rPr lang="hu-H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Paraszti témájú festményei</a:t>
            </a:r>
            <a:endParaRPr lang="hu-H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74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B7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milapunk.hu/eozin/vankepem/evszakok/pipacsoteget/22palna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" y="0"/>
            <a:ext cx="8589818" cy="686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109008" y="157325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solidFill>
                  <a:prstClr val="black"/>
                </a:solidFill>
              </a:rPr>
              <a:t>Délidő</a:t>
            </a:r>
            <a:endParaRPr lang="hu-HU" sz="5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6792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A5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nagyhazi.hu/kepek/158/372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" y="0"/>
            <a:ext cx="9133069" cy="6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5164154" y="307262"/>
            <a:ext cx="347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Déli pihenő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8446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4D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7.olx.hu/images_aprodhu/44715641_1_644x461_palnagy-zsigmond-festmeny-satoraljaujhe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217"/>
            <a:ext cx="9173069" cy="608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llasgaleria.hu/katalogus/plog-content/thumbs/43.-festm__ny--__s-m__t__rgy__rver__s/festm__nyek/large/4082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9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938790" y="0"/>
            <a:ext cx="2052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Délidő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572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6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145"/>
            <a:ext cx="9164783" cy="610985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-146597" y="0"/>
            <a:ext cx="92905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000" b="1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</a:rPr>
              <a:t>Dinnyeszüret</a:t>
            </a:r>
            <a:endParaRPr lang="hu-HU" sz="5000" b="1" dirty="0">
              <a:ln w="12700" cmpd="sng">
                <a:solidFill>
                  <a:srgbClr val="FFC000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Őszi szánt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964124" y="251844"/>
            <a:ext cx="3621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Őszi szántás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058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visuart.hu/xx/xx_845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1563132" y="113298"/>
            <a:ext cx="6571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Ősz a Monori erdőben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92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gyhazi.hu/kepek/181/386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28952" y="237990"/>
            <a:ext cx="4612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Kukoricaszedők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01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edia.liveauctiongroup.net/i/3913/5201329_1.jpg?v=8C719EF5C7A2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8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artvalue.com/photos/auction/0/47/47752/palnagy-zsigmond-1896-1959-hajduboszormeny-25528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2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2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3. PÁLNAGY ZSIGMOND (1896-19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168610" y="0"/>
            <a:ext cx="90415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4800" b="1" cap="none" spc="0" dirty="0" err="1" smtClean="0">
                <a:ln/>
                <a:solidFill>
                  <a:schemeClr val="accent4"/>
                </a:solidFill>
                <a:effectLst/>
              </a:rPr>
              <a:t>Pálnagy</a:t>
            </a:r>
            <a:r>
              <a:rPr lang="hu-HU" sz="4800" b="1" cap="none" spc="0" dirty="0" smtClean="0">
                <a:ln/>
                <a:solidFill>
                  <a:schemeClr val="accent4"/>
                </a:solidFill>
                <a:effectLst/>
              </a:rPr>
              <a:t> Zsigmond: Káposztaföldön</a:t>
            </a:r>
            <a:endParaRPr lang="hu-HU" sz="4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17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kalaka08december.homestead.com/mo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37" y="0"/>
            <a:ext cx="5427807" cy="68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7173344" y="5904100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Mosás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98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hungarianartmastersgallery.com/components/com_virtuemart/shop_image/product/Washer_Women_By__4cc0b7880ac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6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amilapunk.hu/eozin/vankepem/evszakok/pipacsoteget/juhas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39" y="0"/>
            <a:ext cx="4915188" cy="688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-19557" y="0"/>
            <a:ext cx="2045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solidFill>
                  <a:prstClr val="black"/>
                </a:solidFill>
              </a:rPr>
              <a:t>Juhász</a:t>
            </a:r>
            <a:endParaRPr lang="hu-HU" sz="54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920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kalaka08december.homestead.com/legeltete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64" y="-2499"/>
            <a:ext cx="4596534" cy="686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0" y="5937168"/>
            <a:ext cx="3095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Legeltetés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962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8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palnagy.kepeslap.com/images/546/ARATAS_g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328" cy="64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263509" y="0"/>
            <a:ext cx="20222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Aratás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014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álnagy Zsigmond:  Arató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4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7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8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milapunk.hu/eozin/vankepem/evszakok/pipacsoteget/20palna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166255"/>
            <a:ext cx="9144000" cy="644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1564" y="263237"/>
            <a:ext cx="21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Aratók</a:t>
            </a:r>
            <a:endParaRPr lang="hu-H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05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agyhazi.hu/kepek/148/3651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4954520" y="0"/>
            <a:ext cx="4189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Pihenő aratók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2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villasgaleria.hu/katalogus/plog-content/thumbs/44.-festm__ny--__s-m__t__rgy__rver__s/festm__ny/large/4200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31064" y="0"/>
            <a:ext cx="210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4"/>
                </a:solidFill>
                <a:effectLst/>
              </a:rPr>
              <a:t>Aratók</a:t>
            </a:r>
            <a:endParaRPr lang="hu-H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249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okantikvitas.hu/wp-content/uploads/2014/04/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6175763" y="127153"/>
            <a:ext cx="252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rgbClr val="FF0000"/>
                </a:solidFill>
                <a:effectLst/>
              </a:rPr>
              <a:t>Ebédidő</a:t>
            </a:r>
            <a:endParaRPr lang="hu-HU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6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30</Words>
  <Application>Microsoft Office PowerPoint</Application>
  <PresentationFormat>Diavetítés a képernyőre (4:3 oldalarány)</PresentationFormat>
  <Paragraphs>18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Miklos</dc:creator>
  <cp:lastModifiedBy>Miklos</cp:lastModifiedBy>
  <cp:revision>8</cp:revision>
  <dcterms:created xsi:type="dcterms:W3CDTF">2014-08-10T07:49:35Z</dcterms:created>
  <dcterms:modified xsi:type="dcterms:W3CDTF">2014-08-10T09:01:51Z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1322005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