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2" r:id="rId5"/>
    <p:sldId id="263" r:id="rId6"/>
    <p:sldId id="264" r:id="rId7"/>
    <p:sldId id="259" r:id="rId8"/>
    <p:sldId id="260" r:id="rId9"/>
    <p:sldId id="261" r:id="rId10"/>
    <p:sldId id="265" r:id="rId11"/>
    <p:sldId id="267" r:id="rId12"/>
    <p:sldId id="268" r:id="rId13"/>
    <p:sldId id="269" r:id="rId14"/>
    <p:sldId id="266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0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B4EA8-1E08-4FE5-92D0-F0185F297341}" type="datetimeFigureOut">
              <a:rPr lang="hu-HU" smtClean="0"/>
              <a:t>2019. 09. 10.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65F6C-63CE-4736-8D35-4A194D30318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77427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B4EA8-1E08-4FE5-92D0-F0185F297341}" type="datetimeFigureOut">
              <a:rPr lang="hu-HU" smtClean="0"/>
              <a:t>2019. 09. 10.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65F6C-63CE-4736-8D35-4A194D30318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18737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B4EA8-1E08-4FE5-92D0-F0185F297341}" type="datetimeFigureOut">
              <a:rPr lang="hu-HU" smtClean="0"/>
              <a:t>2019. 09. 10.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65F6C-63CE-4736-8D35-4A194D303185}" type="slidenum">
              <a:rPr lang="hu-HU" smtClean="0"/>
              <a:t>‹#›</a:t>
            </a:fld>
            <a:endParaRPr lang="hu-H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32733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B4EA8-1E08-4FE5-92D0-F0185F297341}" type="datetimeFigureOut">
              <a:rPr lang="hu-HU" smtClean="0"/>
              <a:t>2019. 09. 10.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65F6C-63CE-4736-8D35-4A194D30318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46048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B4EA8-1E08-4FE5-92D0-F0185F297341}" type="datetimeFigureOut">
              <a:rPr lang="hu-HU" smtClean="0"/>
              <a:t>2019. 09. 10.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65F6C-63CE-4736-8D35-4A194D303185}" type="slidenum">
              <a:rPr lang="hu-HU" smtClean="0"/>
              <a:t>‹#›</a:t>
            </a:fld>
            <a:endParaRPr lang="hu-H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788057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B4EA8-1E08-4FE5-92D0-F0185F297341}" type="datetimeFigureOut">
              <a:rPr lang="hu-HU" smtClean="0"/>
              <a:t>2019. 09. 10.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65F6C-63CE-4736-8D35-4A194D30318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839781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B4EA8-1E08-4FE5-92D0-F0185F297341}" type="datetimeFigureOut">
              <a:rPr lang="hu-HU" smtClean="0"/>
              <a:t>2019. 09. 10.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65F6C-63CE-4736-8D35-4A194D30318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994037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B4EA8-1E08-4FE5-92D0-F0185F297341}" type="datetimeFigureOut">
              <a:rPr lang="hu-HU" smtClean="0"/>
              <a:t>2019. 09. 10.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65F6C-63CE-4736-8D35-4A194D30318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69342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B4EA8-1E08-4FE5-92D0-F0185F297341}" type="datetimeFigureOut">
              <a:rPr lang="hu-HU" smtClean="0"/>
              <a:t>2019. 09. 10.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65F6C-63CE-4736-8D35-4A194D30318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01218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B4EA8-1E08-4FE5-92D0-F0185F297341}" type="datetimeFigureOut">
              <a:rPr lang="hu-HU" smtClean="0"/>
              <a:t>2019. 09. 10.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65F6C-63CE-4736-8D35-4A194D30318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16163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B4EA8-1E08-4FE5-92D0-F0185F297341}" type="datetimeFigureOut">
              <a:rPr lang="hu-HU" smtClean="0"/>
              <a:t>2019. 09. 10.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65F6C-63CE-4736-8D35-4A194D30318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20170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B4EA8-1E08-4FE5-92D0-F0185F297341}" type="datetimeFigureOut">
              <a:rPr lang="hu-HU" smtClean="0"/>
              <a:t>2019. 09. 10.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65F6C-63CE-4736-8D35-4A194D30318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62054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B4EA8-1E08-4FE5-92D0-F0185F297341}" type="datetimeFigureOut">
              <a:rPr lang="hu-HU" smtClean="0"/>
              <a:t>2019. 09. 10.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65F6C-63CE-4736-8D35-4A194D30318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38836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B4EA8-1E08-4FE5-92D0-F0185F297341}" type="datetimeFigureOut">
              <a:rPr lang="hu-HU" smtClean="0"/>
              <a:t>2019. 09. 10.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65F6C-63CE-4736-8D35-4A194D30318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49113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B4EA8-1E08-4FE5-92D0-F0185F297341}" type="datetimeFigureOut">
              <a:rPr lang="hu-HU" smtClean="0"/>
              <a:t>2019. 09. 10.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65F6C-63CE-4736-8D35-4A194D30318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83994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B4EA8-1E08-4FE5-92D0-F0185F297341}" type="datetimeFigureOut">
              <a:rPr lang="hu-HU" smtClean="0"/>
              <a:t>2019. 09. 10.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65F6C-63CE-4736-8D35-4A194D30318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64740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AB4EA8-1E08-4FE5-92D0-F0185F297341}" type="datetimeFigureOut">
              <a:rPr lang="hu-HU" smtClean="0"/>
              <a:t>2019. 09. 10.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F665F6C-63CE-4736-8D35-4A194D30318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50426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Bentlakásos nyári tábor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smtClean="0"/>
              <a:t>Balatonszemes – Siófok – Balatonföldvár – Balatonlelle - Balatonboglár</a:t>
            </a:r>
          </a:p>
          <a:p>
            <a:r>
              <a:rPr lang="hu-HU" dirty="0" smtClean="0"/>
              <a:t>6-7. osztály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6939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Balatonföldváron </a:t>
            </a:r>
            <a:r>
              <a:rPr lang="hu-HU" dirty="0" smtClean="0"/>
              <a:t>nyomozva fedeztük fel </a:t>
            </a:r>
            <a:br>
              <a:rPr lang="hu-HU" dirty="0" smtClean="0"/>
            </a:br>
            <a:r>
              <a:rPr lang="hu-HU" dirty="0" smtClean="0"/>
              <a:t>a várost…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417" y="1270000"/>
            <a:ext cx="7352145" cy="551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041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52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2655"/>
            <a:ext cx="6687127" cy="5015345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056" y="0"/>
            <a:ext cx="7148944" cy="536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03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891" y="0"/>
            <a:ext cx="6530109" cy="4897582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1055"/>
            <a:ext cx="6822593" cy="511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92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Szerdán a Sió-csatornán </a:t>
            </a:r>
            <a:r>
              <a:rPr lang="hu-HU" dirty="0" err="1" smtClean="0"/>
              <a:t>sárkányhajóztunk</a:t>
            </a:r>
            <a:r>
              <a:rPr lang="hu-HU" dirty="0" smtClean="0"/>
              <a:t>…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339272"/>
            <a:ext cx="7056582" cy="529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38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56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Csütörtökön kisvonattal utaztunk Balatonboglárra…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0" y="1402195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273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40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575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7334" y="221673"/>
            <a:ext cx="8596668" cy="1052945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Hétfőn érkeztünk Balatonszemesre a Pillangó gyermeküdülőbe…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345" y="1413163"/>
            <a:ext cx="6779491" cy="508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63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94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20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03200" y="212435"/>
            <a:ext cx="5264727" cy="2401455"/>
          </a:xfrm>
        </p:spPr>
        <p:txBody>
          <a:bodyPr>
            <a:normAutofit/>
          </a:bodyPr>
          <a:lstStyle/>
          <a:p>
            <a:r>
              <a:rPr lang="hu-HU" dirty="0" smtClean="0"/>
              <a:t>Pénteken Balatonlellére </a:t>
            </a:r>
            <a:br>
              <a:rPr lang="hu-HU" dirty="0" smtClean="0"/>
            </a:br>
            <a:r>
              <a:rPr lang="hu-HU" dirty="0" smtClean="0"/>
              <a:t>vonatoztunk és </a:t>
            </a:r>
            <a:br>
              <a:rPr lang="hu-HU" dirty="0" smtClean="0"/>
            </a:br>
            <a:r>
              <a:rPr lang="hu-HU" dirty="0" smtClean="0"/>
              <a:t>sétahajóra </a:t>
            </a:r>
            <a:br>
              <a:rPr lang="hu-HU" dirty="0" smtClean="0"/>
            </a:br>
            <a:r>
              <a:rPr lang="hu-HU" dirty="0" smtClean="0"/>
              <a:t>szálltunk…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545" y="782781"/>
            <a:ext cx="7989455" cy="5992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50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8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68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8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471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… és amit a gyerekek </a:t>
            </a:r>
            <a:br>
              <a:rPr lang="hu-HU" dirty="0" smtClean="0"/>
            </a:br>
            <a:r>
              <a:rPr lang="hu-HU" dirty="0" smtClean="0"/>
              <a:t>igazán szerettek </a:t>
            </a:r>
            <a:r>
              <a:rPr lang="hu-HU" dirty="0" smtClean="0">
                <a:sym typeface="Wingdings" panose="05000000000000000000" pitchFamily="2" charset="2"/>
              </a:rPr>
              <a:t>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668" y="1394692"/>
            <a:ext cx="6797964" cy="509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58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4273"/>
            <a:ext cx="6511636" cy="4883727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775" y="0"/>
            <a:ext cx="6847225" cy="513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34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1655"/>
            <a:ext cx="7195127" cy="5396345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891" y="0"/>
            <a:ext cx="6022109" cy="451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9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582" y="0"/>
            <a:ext cx="7167418" cy="5375564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6473"/>
            <a:ext cx="6748703" cy="506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997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927" y="0"/>
            <a:ext cx="6724073" cy="5043055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0091"/>
            <a:ext cx="7250545" cy="543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352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26909" cy="4745182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685" y="1514764"/>
            <a:ext cx="7124315" cy="534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03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7335" y="4867563"/>
            <a:ext cx="8596668" cy="1052945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Köszönjük a tábori </a:t>
            </a:r>
            <a:br>
              <a:rPr lang="hu-HU" dirty="0" smtClean="0"/>
            </a:br>
            <a:r>
              <a:rPr lang="hu-HU" dirty="0" smtClean="0"/>
              <a:t>élményeket a szervezőknek!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77335" y="5920508"/>
            <a:ext cx="8596668" cy="591127"/>
          </a:xfrm>
        </p:spPr>
        <p:txBody>
          <a:bodyPr/>
          <a:lstStyle/>
          <a:p>
            <a:r>
              <a:rPr lang="hu-HU" dirty="0" smtClean="0"/>
              <a:t>6. 7. osztály tanulói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964" y="0"/>
            <a:ext cx="6918036" cy="518852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88121" cy="434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0269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7334" y="277092"/>
            <a:ext cx="8596668" cy="1330036"/>
          </a:xfrm>
        </p:spPr>
        <p:txBody>
          <a:bodyPr/>
          <a:lstStyle/>
          <a:p>
            <a:r>
              <a:rPr lang="hu-HU" dirty="0" smtClean="0"/>
              <a:t>Délután felfedeztük </a:t>
            </a:r>
            <a:br>
              <a:rPr lang="hu-HU" dirty="0" smtClean="0"/>
            </a:br>
            <a:r>
              <a:rPr lang="hu-HU" dirty="0" smtClean="0"/>
              <a:t>a környéket…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674" y="0"/>
            <a:ext cx="6890326" cy="5167745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2091"/>
            <a:ext cx="6234545" cy="467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08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41745" y="258618"/>
            <a:ext cx="8682181" cy="1699491"/>
          </a:xfrm>
        </p:spPr>
        <p:txBody>
          <a:bodyPr/>
          <a:lstStyle/>
          <a:p>
            <a:r>
              <a:rPr lang="hu-HU" dirty="0" smtClean="0"/>
              <a:t>Már ekkor rátaláltunk </a:t>
            </a:r>
            <a:br>
              <a:rPr lang="hu-HU" dirty="0" smtClean="0"/>
            </a:br>
            <a:r>
              <a:rPr lang="hu-HU" dirty="0" smtClean="0"/>
              <a:t>kedvenc strandunkra…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0290"/>
            <a:ext cx="6810280" cy="510771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783" y="0"/>
            <a:ext cx="6456218" cy="484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4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Kedden Siófokon </a:t>
            </a:r>
            <a:br>
              <a:rPr lang="hu-HU" dirty="0" smtClean="0"/>
            </a:br>
            <a:r>
              <a:rPr lang="hu-HU" dirty="0" smtClean="0"/>
              <a:t>sétáltunk…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460" y="461818"/>
            <a:ext cx="7875540" cy="590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06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70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27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73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07200" cy="5105400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182" y="1558636"/>
            <a:ext cx="7065818" cy="529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72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zetta">
  <a:themeElements>
    <a:clrScheme name="Fazet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zet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85</TotalTime>
  <Words>59</Words>
  <Application>Microsoft Office PowerPoint</Application>
  <PresentationFormat>Szélesvásznú</PresentationFormat>
  <Paragraphs>14</Paragraphs>
  <Slides>30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30</vt:i4>
      </vt:variant>
    </vt:vector>
  </HeadingPairs>
  <TitlesOfParts>
    <vt:vector size="35" baseType="lpstr">
      <vt:lpstr>Arial</vt:lpstr>
      <vt:lpstr>Trebuchet MS</vt:lpstr>
      <vt:lpstr>Wingdings</vt:lpstr>
      <vt:lpstr>Wingdings 3</vt:lpstr>
      <vt:lpstr>Fazetta</vt:lpstr>
      <vt:lpstr>Bentlakásos nyári tábor</vt:lpstr>
      <vt:lpstr>Hétfőn érkeztünk Balatonszemesre a Pillangó gyermeküdülőbe…</vt:lpstr>
      <vt:lpstr>PowerPoint-bemutató</vt:lpstr>
      <vt:lpstr>Délután felfedeztük  a környéket…</vt:lpstr>
      <vt:lpstr>Már ekkor rátaláltunk  kedvenc strandunkra…</vt:lpstr>
      <vt:lpstr>Kedden Siófokon  sétáltunk…</vt:lpstr>
      <vt:lpstr>PowerPoint-bemutató</vt:lpstr>
      <vt:lpstr>PowerPoint-bemutató</vt:lpstr>
      <vt:lpstr>PowerPoint-bemutató</vt:lpstr>
      <vt:lpstr>Balatonföldváron nyomozva fedeztük fel  a várost…</vt:lpstr>
      <vt:lpstr>PowerPoint-bemutató</vt:lpstr>
      <vt:lpstr>PowerPoint-bemutató</vt:lpstr>
      <vt:lpstr>PowerPoint-bemutató</vt:lpstr>
      <vt:lpstr>Szerdán a Sió-csatornán sárkányhajóztunk…</vt:lpstr>
      <vt:lpstr>PowerPoint-bemutató</vt:lpstr>
      <vt:lpstr>PowerPoint-bemutató</vt:lpstr>
      <vt:lpstr>Csütörtökön kisvonattal utaztunk Balatonboglárra…</vt:lpstr>
      <vt:lpstr>PowerPoint-bemutató</vt:lpstr>
      <vt:lpstr>PowerPoint-bemutató</vt:lpstr>
      <vt:lpstr>PowerPoint-bemutató</vt:lpstr>
      <vt:lpstr>PowerPoint-bemutató</vt:lpstr>
      <vt:lpstr>Pénteken Balatonlellére  vonatoztunk és  sétahajóra  szálltunk…</vt:lpstr>
      <vt:lpstr>PowerPoint-bemutató</vt:lpstr>
      <vt:lpstr>PowerPoint-bemutató</vt:lpstr>
      <vt:lpstr>… és amit a gyerekek  igazán szerettek </vt:lpstr>
      <vt:lpstr>PowerPoint-bemutató</vt:lpstr>
      <vt:lpstr>PowerPoint-bemutató</vt:lpstr>
      <vt:lpstr>PowerPoint-bemutató</vt:lpstr>
      <vt:lpstr>PowerPoint-bemutató</vt:lpstr>
      <vt:lpstr>Köszönjük a tábori  élményeket a szervezőknek!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Bentlakásos nyári tábor</dc:title>
  <dc:creator>Kozma Ilona</dc:creator>
  <cp:lastModifiedBy>Tanar</cp:lastModifiedBy>
  <cp:revision>9</cp:revision>
  <dcterms:created xsi:type="dcterms:W3CDTF">2019-06-23T15:56:35Z</dcterms:created>
  <dcterms:modified xsi:type="dcterms:W3CDTF">2019-09-10T08:55:21Z</dcterms:modified>
</cp:coreProperties>
</file>