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58" r:id="rId4"/>
    <p:sldId id="262" r:id="rId5"/>
    <p:sldId id="257" r:id="rId6"/>
    <p:sldId id="259" r:id="rId7"/>
    <p:sldId id="267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8" r:id="rId25"/>
    <p:sldId id="283" r:id="rId26"/>
    <p:sldId id="284" r:id="rId27"/>
    <p:sldId id="285" r:id="rId28"/>
    <p:sldId id="286" r:id="rId29"/>
    <p:sldId id="287" r:id="rId30"/>
    <p:sldId id="291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2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22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09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07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63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0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34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74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50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11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22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23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5AA4-0DF6-4184-BB3F-FA57EAF18511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5A6D2-86D9-41B6-A290-C74B455DE1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9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HATÁRTALANUL - HORVÁTORSZÁG</a:t>
            </a:r>
            <a:endParaRPr lang="hu-HU" dirty="0"/>
          </a:p>
        </p:txBody>
      </p:sp>
      <p:pic>
        <p:nvPicPr>
          <p:cNvPr id="1026" name="Picture 2" descr="KÃ©ptalÃ¡lat a kÃ¶vetkezÅre: âhatÃ¡rtalanul logoâ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0" y="1690688"/>
            <a:ext cx="6686550" cy="48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Varasd utcáin…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8" y="1593668"/>
            <a:ext cx="3879669" cy="313508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949" y="1371601"/>
            <a:ext cx="3538401" cy="26256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80" y="4219301"/>
            <a:ext cx="4036424" cy="245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Varasd utcáin…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9" y="1690689"/>
            <a:ext cx="3850004" cy="30990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88" y="3344090"/>
            <a:ext cx="4056562" cy="279545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88" y="158204"/>
            <a:ext cx="3761287" cy="28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vár…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703" y="3931920"/>
            <a:ext cx="3723851" cy="269095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07" y="2821578"/>
            <a:ext cx="4585063" cy="33832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62" y="557962"/>
            <a:ext cx="4284192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4776" y="482691"/>
            <a:ext cx="7886700" cy="1325563"/>
          </a:xfrm>
        </p:spPr>
        <p:txBody>
          <a:bodyPr/>
          <a:lstStyle/>
          <a:p>
            <a:r>
              <a:rPr lang="hu-HU" dirty="0" smtClean="0"/>
              <a:t>Zágráb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90" y="1907177"/>
            <a:ext cx="2510449" cy="313077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984" y="1907176"/>
            <a:ext cx="5573485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zágrábi katedrálisban sötét volt…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885109"/>
            <a:ext cx="4191183" cy="315715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503" y="3398373"/>
            <a:ext cx="4389119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9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csoport…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994" y="1382191"/>
            <a:ext cx="7276012" cy="5188426"/>
          </a:xfrm>
        </p:spPr>
      </p:pic>
    </p:spTree>
    <p:extLst>
      <p:ext uri="{BB962C8B-B14F-4D97-AF65-F5344CB8AC3E}">
        <p14:creationId xmlns:p14="http://schemas.microsoft.com/office/powerpoint/2010/main" val="38791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Szállás Károlyvárosban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smtClean="0"/>
              <a:t>(</a:t>
            </a:r>
            <a:r>
              <a:rPr lang="hu-HU" sz="2800" dirty="0" err="1"/>
              <a:t>K</a:t>
            </a:r>
            <a:r>
              <a:rPr lang="hu-HU" sz="2800" dirty="0" err="1" smtClean="0"/>
              <a:t>arlovac</a:t>
            </a:r>
            <a:r>
              <a:rPr lang="hu-HU" sz="2800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" y="1917065"/>
            <a:ext cx="3866606" cy="295253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638" y="1917066"/>
            <a:ext cx="3943350" cy="295253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890" y="4167052"/>
            <a:ext cx="3708219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akkor megláttuk a tengert…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41" y="1524000"/>
            <a:ext cx="3541486" cy="265611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562" y="2942771"/>
            <a:ext cx="3299581" cy="24746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084" y="3991653"/>
            <a:ext cx="3672116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Zára középkori kövei közt…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59" y="1843313"/>
            <a:ext cx="3901017" cy="330018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293" y="1271589"/>
            <a:ext cx="3309259" cy="248194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05263"/>
            <a:ext cx="3752849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tenger igazából… Zára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6" y="1547699"/>
            <a:ext cx="3448957" cy="258671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47699"/>
            <a:ext cx="3696307" cy="25867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2" y="3991427"/>
            <a:ext cx="3512457" cy="2764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18" y="3991427"/>
            <a:ext cx="3686627" cy="27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759718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2978729" y="2985655"/>
            <a:ext cx="2092036" cy="4502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4771817" y="5847194"/>
            <a:ext cx="3950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Horvátország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67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Múlt és jelen Zárában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40" y="1690689"/>
            <a:ext cx="3591379" cy="269353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6760">
            <a:off x="4507547" y="2364819"/>
            <a:ext cx="4208712" cy="31565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55" y="4183825"/>
            <a:ext cx="3885534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553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Sibenik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97" y="2061028"/>
            <a:ext cx="3765551" cy="28241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085" y="395289"/>
            <a:ext cx="3454400" cy="2590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52800"/>
            <a:ext cx="3783393" cy="30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Házak, udvarok </a:t>
            </a:r>
            <a:r>
              <a:rPr lang="hu-HU" dirty="0" err="1" smtClean="0"/>
              <a:t>Trogirban</a:t>
            </a:r>
            <a:r>
              <a:rPr lang="hu-HU" dirty="0" smtClean="0"/>
              <a:t>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6" y="1317450"/>
            <a:ext cx="3095723" cy="262084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67" y="1398434"/>
            <a:ext cx="3222717" cy="250958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104" y="1347730"/>
            <a:ext cx="2984288" cy="25905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6" y="4179779"/>
            <a:ext cx="3274422" cy="2455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370" y="4179778"/>
            <a:ext cx="2915173" cy="245581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711" y="3908015"/>
            <a:ext cx="3636773" cy="27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Fiúk, lányok és…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9" y="1690689"/>
            <a:ext cx="3591379" cy="269353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203" y="1388271"/>
            <a:ext cx="3736368" cy="28022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247" y="3796903"/>
            <a:ext cx="3778103" cy="28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Ahol Árpád-házi Margit született... </a:t>
            </a:r>
            <a:r>
              <a:rPr lang="hu-HU" dirty="0" err="1" smtClean="0"/>
              <a:t>Klissza</a:t>
            </a:r>
            <a:r>
              <a:rPr lang="hu-HU" dirty="0" smtClean="0"/>
              <a:t> (</a:t>
            </a:r>
            <a:r>
              <a:rPr lang="hu-HU" dirty="0" err="1" smtClean="0"/>
              <a:t>Klis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994" y="3050970"/>
            <a:ext cx="4429246" cy="332193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41" y="1919424"/>
            <a:ext cx="3729447" cy="27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Split: pálmafák és piac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36" y="1811111"/>
            <a:ext cx="4493985" cy="337048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895" y="3106057"/>
            <a:ext cx="4654248" cy="34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Diocletianus palotájánál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1690689"/>
            <a:ext cx="3744959" cy="2611552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21" y="4099041"/>
            <a:ext cx="3407679" cy="25557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244" y="1690689"/>
            <a:ext cx="3918106" cy="28087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00" y="4099041"/>
            <a:ext cx="3543145" cy="265735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502" y="102678"/>
            <a:ext cx="2481943" cy="18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Brac-szigetre</a:t>
            </a:r>
            <a:r>
              <a:rPr lang="hu-HU" dirty="0" smtClean="0"/>
              <a:t> hajózunk…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0" y="1483763"/>
            <a:ext cx="3056710" cy="234318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851" y="1238250"/>
            <a:ext cx="2597998" cy="19484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3" y="4337957"/>
            <a:ext cx="2823965" cy="21179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45" y="4506686"/>
            <a:ext cx="3130003" cy="216081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791" y="3010626"/>
            <a:ext cx="2620417" cy="19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Szépet és jót…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90" y="1436915"/>
            <a:ext cx="3677710" cy="252548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43" y="601574"/>
            <a:ext cx="3579839" cy="27163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0" y="4011613"/>
            <a:ext cx="3403599" cy="25526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62" y="3615372"/>
            <a:ext cx="393192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91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Hajózunk…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65126"/>
            <a:ext cx="4095751" cy="34671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925" y="3361646"/>
            <a:ext cx="4375151" cy="320040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" y="1481682"/>
            <a:ext cx="4248151" cy="3186113"/>
          </a:xfrm>
        </p:spPr>
      </p:pic>
    </p:spTree>
    <p:extLst>
      <p:ext uri="{BB962C8B-B14F-4D97-AF65-F5344CB8AC3E}">
        <p14:creationId xmlns:p14="http://schemas.microsoft.com/office/powerpoint/2010/main" val="28040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0214" y="0"/>
            <a:ext cx="7886700" cy="2752147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1102 és 1918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között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 és Horvátország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UNIÓT alkotott</a:t>
            </a:r>
            <a:endParaRPr lang="hu-H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58" y="2207347"/>
            <a:ext cx="5555424" cy="44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szállásunk - </a:t>
            </a:r>
            <a:r>
              <a:rPr lang="hu-HU" dirty="0" err="1" smtClean="0"/>
              <a:t>Omis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09" y="1690689"/>
            <a:ext cx="3681942" cy="276145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1" y="1437484"/>
            <a:ext cx="4019549" cy="30146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1" y="3905250"/>
            <a:ext cx="3632200" cy="27241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0" y="3905250"/>
            <a:ext cx="3632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Vacsorázunk…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605633"/>
            <a:ext cx="4171951" cy="3128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5302">
            <a:off x="504031" y="2189690"/>
            <a:ext cx="4192589" cy="3231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003" y="3975103"/>
            <a:ext cx="3545944" cy="274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Fürödni készülünk…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1016">
            <a:off x="643585" y="2217340"/>
            <a:ext cx="4418434" cy="33138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904" y="3298026"/>
            <a:ext cx="3032147" cy="33469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378" y="412351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tengeri fenevad…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992981"/>
            <a:ext cx="3987800" cy="2990850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5237">
            <a:off x="530870" y="2244736"/>
            <a:ext cx="4248224" cy="318616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7219">
            <a:off x="4802048" y="3223688"/>
            <a:ext cx="3479732" cy="313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vízben…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1" y="1690689"/>
            <a:ext cx="3467100" cy="2633008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540" y="3357703"/>
            <a:ext cx="4300010" cy="3225007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400" y="742951"/>
            <a:ext cx="37020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70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Krka</a:t>
            </a:r>
            <a:r>
              <a:rPr lang="hu-HU" dirty="0" smtClean="0"/>
              <a:t> </a:t>
            </a:r>
            <a:r>
              <a:rPr lang="hu-HU" dirty="0"/>
              <a:t>N</a:t>
            </a:r>
            <a:r>
              <a:rPr lang="hu-HU" dirty="0" smtClean="0"/>
              <a:t>emzeti Park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468" y="214586"/>
            <a:ext cx="3226405" cy="241980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01" y="1841229"/>
            <a:ext cx="3411039" cy="25582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000" y="3958046"/>
            <a:ext cx="3413759" cy="25603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685" y="3200400"/>
            <a:ext cx="3849187" cy="28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Csodák…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457" y="339001"/>
            <a:ext cx="3423405" cy="256755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8" y="1403031"/>
            <a:ext cx="3528606" cy="26464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589" y="3144884"/>
            <a:ext cx="4132216" cy="30991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69" y="4127863"/>
            <a:ext cx="3513909" cy="26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2" y="372293"/>
            <a:ext cx="3984169" cy="26550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5" y="346168"/>
            <a:ext cx="3749042" cy="261583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85" y="3553096"/>
            <a:ext cx="3849191" cy="26909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2" y="3526970"/>
            <a:ext cx="3984170" cy="26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39001"/>
            <a:ext cx="7886700" cy="1325563"/>
          </a:xfrm>
        </p:spPr>
        <p:txBody>
          <a:bodyPr/>
          <a:lstStyle/>
          <a:p>
            <a:r>
              <a:rPr lang="hu-HU" dirty="0" smtClean="0"/>
              <a:t>Viharral búcsúzunk…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62" y="1574868"/>
            <a:ext cx="4115738" cy="308680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9452" y="3239589"/>
            <a:ext cx="4445726" cy="333429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6488" y="617606"/>
            <a:ext cx="2381250" cy="15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" y="180110"/>
            <a:ext cx="9100169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Horvátország élén a bán állt.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4" y="1365971"/>
            <a:ext cx="2841158" cy="350409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3" y="1357975"/>
            <a:ext cx="2526465" cy="349111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564" y="1375063"/>
            <a:ext cx="2867890" cy="349500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0" y="5318719"/>
            <a:ext cx="9023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Önálló belügy, csak a „közös ügyekben” volt együttes döntés.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284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0"/>
            <a:ext cx="7259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utolsó tanácsok… és utazunk…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56" y="1690689"/>
            <a:ext cx="7035685" cy="5045036"/>
          </a:xfrm>
        </p:spPr>
      </p:pic>
    </p:spTree>
    <p:extLst>
      <p:ext uri="{BB962C8B-B14F-4D97-AF65-F5344CB8AC3E}">
        <p14:creationId xmlns:p14="http://schemas.microsoft.com/office/powerpoint/2010/main" val="2422246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38363" y="127153"/>
            <a:ext cx="3368807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Csáktornya</a:t>
            </a:r>
            <a:endParaRPr lang="hu-H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      Csáktornya – és a </a:t>
            </a:r>
            <a:r>
              <a:rPr lang="hu-HU" dirty="0" err="1" smtClean="0"/>
              <a:t>Zrínyiek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5" y="1508694"/>
            <a:ext cx="3736915" cy="230477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58" y="1537233"/>
            <a:ext cx="3535831" cy="24296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65" y="3929383"/>
            <a:ext cx="3736915" cy="25341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58" y="4073075"/>
            <a:ext cx="3535831" cy="23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63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</TotalTime>
  <Words>143</Words>
  <Application>Microsoft Office PowerPoint</Application>
  <PresentationFormat>Diavetítés a képernyőre (4:3 oldalarány)</PresentationFormat>
  <Paragraphs>36</Paragraphs>
  <Slides>38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Office-téma</vt:lpstr>
      <vt:lpstr>HATÁRTALANUL - HORVÁTORSZÁG</vt:lpstr>
      <vt:lpstr>PowerPoint-bemutató</vt:lpstr>
      <vt:lpstr>1102 és 1918 között Magyarország és Horvátország UNIÓT alkotott</vt:lpstr>
      <vt:lpstr>PowerPoint-bemutató</vt:lpstr>
      <vt:lpstr>Horvátország élén a bán állt.</vt:lpstr>
      <vt:lpstr>PowerPoint-bemutató</vt:lpstr>
      <vt:lpstr>Az utolsó tanácsok… és utazunk…</vt:lpstr>
      <vt:lpstr>PowerPoint-bemutató</vt:lpstr>
      <vt:lpstr>       Csáktornya – és a Zrínyiek</vt:lpstr>
      <vt:lpstr>Varasd utcáin…</vt:lpstr>
      <vt:lpstr>Varasd utcáin…</vt:lpstr>
      <vt:lpstr>A vár…</vt:lpstr>
      <vt:lpstr>Zágráb</vt:lpstr>
      <vt:lpstr>A zágrábi katedrálisban sötét volt…</vt:lpstr>
      <vt:lpstr>A csoport…</vt:lpstr>
      <vt:lpstr>Szállás Károlyvárosban (Karlovac)</vt:lpstr>
      <vt:lpstr>És akkor megláttuk a tengert…</vt:lpstr>
      <vt:lpstr>Zára középkori kövei közt…</vt:lpstr>
      <vt:lpstr>A tenger igazából… Zára </vt:lpstr>
      <vt:lpstr>Múlt és jelen Zárában</vt:lpstr>
      <vt:lpstr>Sibenik</vt:lpstr>
      <vt:lpstr>Házak, udvarok Trogirban…</vt:lpstr>
      <vt:lpstr>Fiúk, lányok és…</vt:lpstr>
      <vt:lpstr>Ahol Árpád-házi Margit született... Klissza (Klis)</vt:lpstr>
      <vt:lpstr>Split: pálmafák és piac</vt:lpstr>
      <vt:lpstr>Diocletianus palotájánál</vt:lpstr>
      <vt:lpstr>Brac-szigetre hajózunk…</vt:lpstr>
      <vt:lpstr>Szépet és jót…</vt:lpstr>
      <vt:lpstr>Hajózunk…</vt:lpstr>
      <vt:lpstr>A szállásunk - Omis</vt:lpstr>
      <vt:lpstr>Vacsorázunk…</vt:lpstr>
      <vt:lpstr>Fürödni készülünk…</vt:lpstr>
      <vt:lpstr>A tengeri fenevad…</vt:lpstr>
      <vt:lpstr>A vízben…</vt:lpstr>
      <vt:lpstr>A Krka Nemzeti Park </vt:lpstr>
      <vt:lpstr>Csodák…</vt:lpstr>
      <vt:lpstr>PowerPoint-bemutató</vt:lpstr>
      <vt:lpstr>Viharral búcsúzunk…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Miklós</dc:creator>
  <cp:lastModifiedBy>FodorMiklos</cp:lastModifiedBy>
  <cp:revision>56</cp:revision>
  <dcterms:created xsi:type="dcterms:W3CDTF">2018-04-08T15:13:21Z</dcterms:created>
  <dcterms:modified xsi:type="dcterms:W3CDTF">2018-07-18T07:19:54Z</dcterms:modified>
</cp:coreProperties>
</file>