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1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16" r:id="rId43"/>
    <p:sldId id="299" r:id="rId44"/>
    <p:sldId id="300" r:id="rId45"/>
    <p:sldId id="301" r:id="rId46"/>
    <p:sldId id="317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7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969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12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376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1421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9500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2544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7848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7640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893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77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179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370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2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23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025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833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96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167A4-4512-4D31-9F42-47EB1666AC20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E5011-DFF4-467F-BC00-8FA11E78E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3374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51" y="210244"/>
            <a:ext cx="9684894" cy="64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0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0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 (húsz) év múlva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489" y="235060"/>
            <a:ext cx="406400" cy="4064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182" y="-1"/>
            <a:ext cx="8797637" cy="586509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698421" y="5814656"/>
            <a:ext cx="47951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>
                <a:solidFill>
                  <a:srgbClr val="FF0000"/>
                </a:solidFill>
              </a:rPr>
              <a:t>Életünk képei</a:t>
            </a:r>
          </a:p>
        </p:txBody>
      </p:sp>
    </p:spTree>
    <p:extLst>
      <p:ext uri="{BB962C8B-B14F-4D97-AF65-F5344CB8AC3E}">
        <p14:creationId xmlns:p14="http://schemas.microsoft.com/office/powerpoint/2010/main" val="42916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7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6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3" y="0"/>
            <a:ext cx="12162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43782" cy="351977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545" y="3213258"/>
            <a:ext cx="6465456" cy="364474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581" y="-69273"/>
            <a:ext cx="5643419" cy="423256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4927"/>
            <a:ext cx="5070764" cy="38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4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156" y="2290618"/>
            <a:ext cx="6089843" cy="456738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132946" cy="45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5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078" y="0"/>
            <a:ext cx="6600922" cy="495069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37164"/>
            <a:ext cx="6955222" cy="39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63" y="230910"/>
            <a:ext cx="9712548" cy="5463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84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9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68" y="471054"/>
            <a:ext cx="9482667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47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5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596" y="0"/>
            <a:ext cx="489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184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785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927" y="-1650"/>
            <a:ext cx="4812146" cy="68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44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339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57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594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395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237" y="6929"/>
            <a:ext cx="4553526" cy="68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9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764" y="-6927"/>
            <a:ext cx="4590472" cy="68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5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38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97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596" y="0"/>
            <a:ext cx="489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55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Áramkör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Áramkör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ramkör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TM04033919[[fn=Áramkör]]</Template>
  <TotalTime>191</TotalTime>
  <Words>2</Words>
  <Application>Microsoft Office PowerPoint</Application>
  <PresentationFormat>Szélesvásznú</PresentationFormat>
  <Paragraphs>1</Paragraphs>
  <Slides>72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72</vt:i4>
      </vt:variant>
    </vt:vector>
  </HeadingPairs>
  <TitlesOfParts>
    <vt:vector size="75" baseType="lpstr">
      <vt:lpstr>Arial</vt:lpstr>
      <vt:lpstr>Tw Cen MT</vt:lpstr>
      <vt:lpstr>Áramkör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Eszlingerné Derhán Gabriella</dc:creator>
  <cp:lastModifiedBy>Zimmermann Ákos</cp:lastModifiedBy>
  <cp:revision>28</cp:revision>
  <dcterms:created xsi:type="dcterms:W3CDTF">2024-06-15T13:13:06Z</dcterms:created>
  <dcterms:modified xsi:type="dcterms:W3CDTF">2024-08-01T10:30:09Z</dcterms:modified>
</cp:coreProperties>
</file>