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7" r:id="rId4"/>
    <p:sldId id="272" r:id="rId5"/>
    <p:sldId id="259" r:id="rId6"/>
    <p:sldId id="260" r:id="rId7"/>
    <p:sldId id="261" r:id="rId8"/>
    <p:sldId id="262" r:id="rId9"/>
    <p:sldId id="263" r:id="rId10"/>
    <p:sldId id="270" r:id="rId11"/>
    <p:sldId id="271" r:id="rId12"/>
    <p:sldId id="264" r:id="rId13"/>
    <p:sldId id="265" r:id="rId14"/>
    <p:sldId id="267" r:id="rId15"/>
    <p:sldId id="273" r:id="rId16"/>
    <p:sldId id="274" r:id="rId17"/>
    <p:sldId id="266" r:id="rId18"/>
    <p:sldId id="268" r:id="rId19"/>
    <p:sldId id="269" r:id="rId2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DDDE"/>
    <a:srgbClr val="C2BDBA"/>
    <a:srgbClr val="ADA8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9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F4-8D3F-4F6C-915B-DEDA73EE2B5F}" type="datetimeFigureOut">
              <a:rPr lang="hu-HU" smtClean="0"/>
              <a:t>2017.04.23.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D652-CC58-44CF-9395-7554872561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0971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F4-8D3F-4F6C-915B-DEDA73EE2B5F}" type="datetimeFigureOut">
              <a:rPr lang="hu-HU" smtClean="0"/>
              <a:t>2017.04.23.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D652-CC58-44CF-9395-7554872561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7112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F4-8D3F-4F6C-915B-DEDA73EE2B5F}" type="datetimeFigureOut">
              <a:rPr lang="hu-HU" smtClean="0"/>
              <a:t>2017.04.23.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D652-CC58-44CF-9395-7554872561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376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F4-8D3F-4F6C-915B-DEDA73EE2B5F}" type="datetimeFigureOut">
              <a:rPr lang="hu-HU" smtClean="0"/>
              <a:t>2017.04.23.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D652-CC58-44CF-9395-7554872561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193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F4-8D3F-4F6C-915B-DEDA73EE2B5F}" type="datetimeFigureOut">
              <a:rPr lang="hu-HU" smtClean="0"/>
              <a:t>2017.04.23.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D652-CC58-44CF-9395-7554872561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8003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F4-8D3F-4F6C-915B-DEDA73EE2B5F}" type="datetimeFigureOut">
              <a:rPr lang="hu-HU" smtClean="0"/>
              <a:t>2017.04.23.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D652-CC58-44CF-9395-7554872561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883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F4-8D3F-4F6C-915B-DEDA73EE2B5F}" type="datetimeFigureOut">
              <a:rPr lang="hu-HU" smtClean="0"/>
              <a:t>2017.04.23.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D652-CC58-44CF-9395-7554872561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320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F4-8D3F-4F6C-915B-DEDA73EE2B5F}" type="datetimeFigureOut">
              <a:rPr lang="hu-HU" smtClean="0"/>
              <a:t>2017.04.23.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D652-CC58-44CF-9395-7554872561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0557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F4-8D3F-4F6C-915B-DEDA73EE2B5F}" type="datetimeFigureOut">
              <a:rPr lang="hu-HU" smtClean="0"/>
              <a:t>2017.04.23.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D652-CC58-44CF-9395-7554872561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2283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F4-8D3F-4F6C-915B-DEDA73EE2B5F}" type="datetimeFigureOut">
              <a:rPr lang="hu-HU" smtClean="0"/>
              <a:t>2017.04.23.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D652-CC58-44CF-9395-7554872561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2037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88F4-8D3F-4F6C-915B-DEDA73EE2B5F}" type="datetimeFigureOut">
              <a:rPr lang="hu-HU" smtClean="0"/>
              <a:t>2017.04.23.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D652-CC58-44CF-9395-7554872561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623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788F4-8D3F-4F6C-915B-DEDA73EE2B5F}" type="datetimeFigureOut">
              <a:rPr lang="hu-HU" smtClean="0"/>
              <a:t>2017.04.23.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DD652-CC58-44CF-9395-75548725610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827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9144000" cy="319087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056232" y="0"/>
            <a:ext cx="7031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Felvidéki várak, városok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232" y="3190875"/>
            <a:ext cx="8052954" cy="36671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53516"/>
            <a:ext cx="2739490" cy="66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422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95249" y="210280"/>
            <a:ext cx="2777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Somoskő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4485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2"/>
          <a:stretch/>
        </p:blipFill>
        <p:spPr>
          <a:xfrm>
            <a:off x="-1" y="983673"/>
            <a:ext cx="9152361" cy="587432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628836" y="60343"/>
            <a:ext cx="1894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Beckó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860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414471" y="0"/>
            <a:ext cx="2315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Bajmóc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9054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" y="775855"/>
            <a:ext cx="9129647" cy="608214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515373" y="0"/>
            <a:ext cx="4127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Körmöcbánya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282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8145"/>
            <a:ext cx="9171241" cy="610985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604404" y="0"/>
            <a:ext cx="3962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Selmecbánya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9159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94299" y="307171"/>
            <a:ext cx="24519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Szepsi</a:t>
            </a:r>
            <a:endParaRPr lang="hu-HU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0112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" y="886691"/>
            <a:ext cx="9142737" cy="597130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310330" y="0"/>
            <a:ext cx="25246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u-HU" sz="5400" b="1" dirty="0" smtClean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Rozsnyó</a:t>
            </a:r>
            <a:endParaRPr lang="hu-HU" sz="5400" b="1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8823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3596380" y="0"/>
            <a:ext cx="1951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Bártfa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166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095"/>
            <a:ext cx="9144000" cy="609790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427295" y="0"/>
            <a:ext cx="22894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Eperjes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5796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766"/>
            <a:ext cx="9144000" cy="608923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677748" y="0"/>
            <a:ext cx="1788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Kassa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5007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663" y="-52388"/>
            <a:ext cx="9839325" cy="696277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552013" y="418099"/>
            <a:ext cx="2108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Ólubló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758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5197084" y="445807"/>
            <a:ext cx="2656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Késmárk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7157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34" y="1316183"/>
            <a:ext cx="9154834" cy="5541818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413959" y="265698"/>
            <a:ext cx="23052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Zólyom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534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095"/>
            <a:ext cx="9144000" cy="6097905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3426953" y="0"/>
            <a:ext cx="1763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Lőcse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4266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3513056" y="0"/>
            <a:ext cx="2117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Szepes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1799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1"/>
            <a:ext cx="9139538" cy="6096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799485" y="0"/>
            <a:ext cx="4043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Krasznahorka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501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53418" y="210280"/>
            <a:ext cx="1515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Árva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0031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095"/>
            <a:ext cx="9144000" cy="609790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898878" y="0"/>
            <a:ext cx="2736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Trencsén</a:t>
            </a:r>
            <a:endParaRPr lang="hu-H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0815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</TotalTime>
  <Words>22</Words>
  <Application>Microsoft Office PowerPoint</Application>
  <PresentationFormat>Diavetítés a képernyőre (4:3 oldalarány)</PresentationFormat>
  <Paragraphs>19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Miklós</dc:creator>
  <cp:lastModifiedBy>Miklós</cp:lastModifiedBy>
  <cp:revision>11</cp:revision>
  <dcterms:created xsi:type="dcterms:W3CDTF">2017-03-25T15:08:44Z</dcterms:created>
  <dcterms:modified xsi:type="dcterms:W3CDTF">2017-04-23T12:34:36Z</dcterms:modified>
</cp:coreProperties>
</file>