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2" r:id="rId9"/>
    <p:sldId id="268" r:id="rId10"/>
    <p:sldId id="273" r:id="rId11"/>
    <p:sldId id="272" r:id="rId12"/>
    <p:sldId id="261" r:id="rId13"/>
    <p:sldId id="267" r:id="rId14"/>
    <p:sldId id="263" r:id="rId15"/>
    <p:sldId id="269" r:id="rId16"/>
    <p:sldId id="264" r:id="rId17"/>
    <p:sldId id="270" r:id="rId18"/>
    <p:sldId id="274" r:id="rId19"/>
    <p:sldId id="275" r:id="rId20"/>
    <p:sldId id="276" r:id="rId21"/>
    <p:sldId id="271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EE8"/>
    <a:srgbClr val="F2F0ED"/>
    <a:srgbClr val="D4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7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54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41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24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5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6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6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01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56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8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2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2A83-19E8-4EAF-AE0E-A1A5398F00A6}" type="datetimeFigureOut">
              <a:rPr lang="hu-HU" smtClean="0"/>
              <a:t>2017.04.23.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8"/>
            <a:ext cx="9144793" cy="20194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9" y="2137092"/>
            <a:ext cx="9116279" cy="4705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Ötágú csillag 4"/>
          <p:cNvSpPr/>
          <p:nvPr/>
        </p:nvSpPr>
        <p:spPr>
          <a:xfrm>
            <a:off x="7259782" y="4876800"/>
            <a:ext cx="484909" cy="3463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692" y="4300295"/>
            <a:ext cx="530398" cy="3840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508" y="4300295"/>
            <a:ext cx="530398" cy="3840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358" y="4410886"/>
            <a:ext cx="530398" cy="3840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294" y="4412285"/>
            <a:ext cx="530398" cy="3840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965" y="4492334"/>
            <a:ext cx="530398" cy="38408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095" y="5226587"/>
            <a:ext cx="530398" cy="384081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470492" y="89791"/>
            <a:ext cx="6645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Felvidék 2017. május 2-4.</a:t>
            </a:r>
            <a:endParaRPr lang="hu-H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7502236" y="4460082"/>
            <a:ext cx="572288" cy="589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946342" y="4028015"/>
            <a:ext cx="80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Borsi</a:t>
            </a:r>
            <a:endParaRPr lang="hu-HU" sz="2400" dirty="0"/>
          </a:p>
        </p:txBody>
      </p:sp>
      <p:cxnSp>
        <p:nvCxnSpPr>
          <p:cNvPr id="17" name="Egyenes összekötő 16"/>
          <p:cNvCxnSpPr>
            <a:stCxn id="6" idx="0"/>
          </p:cNvCxnSpPr>
          <p:nvPr/>
        </p:nvCxnSpPr>
        <p:spPr>
          <a:xfrm flipV="1">
            <a:off x="6677891" y="3643745"/>
            <a:ext cx="0" cy="656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240271" y="3325242"/>
            <a:ext cx="87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Kassa</a:t>
            </a:r>
            <a:endParaRPr lang="hu-HU" sz="2400" dirty="0"/>
          </a:p>
        </p:txBody>
      </p:sp>
      <p:cxnSp>
        <p:nvCxnSpPr>
          <p:cNvPr id="20" name="Egyenes összekötő 19"/>
          <p:cNvCxnSpPr>
            <a:stCxn id="9" idx="0"/>
          </p:cNvCxnSpPr>
          <p:nvPr/>
        </p:nvCxnSpPr>
        <p:spPr>
          <a:xfrm flipH="1" flipV="1">
            <a:off x="5793164" y="3643745"/>
            <a:ext cx="354329" cy="7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224098" y="3213252"/>
            <a:ext cx="113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Szádelő</a:t>
            </a:r>
            <a:endParaRPr lang="hu-HU" sz="2400" dirty="0"/>
          </a:p>
        </p:txBody>
      </p:sp>
      <p:cxnSp>
        <p:nvCxnSpPr>
          <p:cNvPr id="23" name="Egyenes összekötő 22"/>
          <p:cNvCxnSpPr>
            <a:stCxn id="7" idx="0"/>
          </p:cNvCxnSpPr>
          <p:nvPr/>
        </p:nvCxnSpPr>
        <p:spPr>
          <a:xfrm flipH="1" flipV="1">
            <a:off x="4649239" y="3555442"/>
            <a:ext cx="1084468" cy="744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997522" y="3213252"/>
            <a:ext cx="1850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Krasznahorka</a:t>
            </a:r>
            <a:endParaRPr lang="hu-HU" sz="2400" dirty="0"/>
          </a:p>
        </p:txBody>
      </p:sp>
      <p:cxnSp>
        <p:nvCxnSpPr>
          <p:cNvPr id="26" name="Egyenes összekötő 25"/>
          <p:cNvCxnSpPr/>
          <p:nvPr/>
        </p:nvCxnSpPr>
        <p:spPr>
          <a:xfrm flipH="1" flipV="1">
            <a:off x="4649239" y="4028015"/>
            <a:ext cx="1143925" cy="656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3327056" y="3662732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Szádalmás</a:t>
            </a:r>
            <a:endParaRPr lang="hu-HU" sz="2400" dirty="0"/>
          </a:p>
        </p:txBody>
      </p:sp>
      <p:cxnSp>
        <p:nvCxnSpPr>
          <p:cNvPr id="29" name="Egyenes összekötő 28"/>
          <p:cNvCxnSpPr/>
          <p:nvPr/>
        </p:nvCxnSpPr>
        <p:spPr>
          <a:xfrm flipH="1">
            <a:off x="4326007" y="4619809"/>
            <a:ext cx="1040094" cy="425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337158" y="4788386"/>
            <a:ext cx="119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Rozsnyó</a:t>
            </a:r>
            <a:endParaRPr lang="hu-HU" sz="2400" dirty="0"/>
          </a:p>
        </p:txBody>
      </p:sp>
      <p:cxnSp>
        <p:nvCxnSpPr>
          <p:cNvPr id="33" name="Egyenes összekötő 32"/>
          <p:cNvCxnSpPr/>
          <p:nvPr/>
        </p:nvCxnSpPr>
        <p:spPr>
          <a:xfrm flipH="1" flipV="1">
            <a:off x="2998235" y="5323221"/>
            <a:ext cx="765314" cy="81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1175887" y="5019218"/>
            <a:ext cx="2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cs typeface="Times New Roman" panose="02020603050405020304" pitchFamily="18" charset="0"/>
              </a:rPr>
              <a:t>Mikszáthfalva</a:t>
            </a:r>
            <a:endParaRPr lang="hu-HU" sz="2400" dirty="0">
              <a:cs typeface="Times New Roman" panose="02020603050405020304" pitchFamily="18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02" y="4395347"/>
            <a:ext cx="530398" cy="384081"/>
          </a:xfrm>
          <a:prstGeom prst="rect">
            <a:avLst/>
          </a:prstGeom>
        </p:spPr>
      </p:pic>
      <p:cxnSp>
        <p:nvCxnSpPr>
          <p:cNvPr id="28" name="Egyenes összekötő 27"/>
          <p:cNvCxnSpPr/>
          <p:nvPr/>
        </p:nvCxnSpPr>
        <p:spPr>
          <a:xfrm flipV="1">
            <a:off x="6461551" y="4507337"/>
            <a:ext cx="667265" cy="97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7000634" y="4229250"/>
            <a:ext cx="94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Szepsi</a:t>
            </a:r>
            <a:endParaRPr lang="hu-HU" sz="24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64" y="4164153"/>
            <a:ext cx="530398" cy="384081"/>
          </a:xfrm>
          <a:prstGeom prst="rect">
            <a:avLst/>
          </a:prstGeom>
        </p:spPr>
      </p:pic>
      <p:cxnSp>
        <p:nvCxnSpPr>
          <p:cNvPr id="35" name="Egyenes összekötő 34"/>
          <p:cNvCxnSpPr/>
          <p:nvPr/>
        </p:nvCxnSpPr>
        <p:spPr>
          <a:xfrm flipH="1">
            <a:off x="4233229" y="4371107"/>
            <a:ext cx="1064629" cy="1185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2967214" y="4199560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/>
              <a:t>Csucsom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188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365126"/>
            <a:ext cx="8354291" cy="1325563"/>
          </a:xfrm>
        </p:spPr>
        <p:txBody>
          <a:bodyPr/>
          <a:lstStyle/>
          <a:p>
            <a:r>
              <a:rPr lang="hu-HU" dirty="0" smtClean="0"/>
              <a:t>„A </a:t>
            </a:r>
            <a:r>
              <a:rPr lang="hu-HU" dirty="0" err="1" smtClean="0"/>
              <a:t>gömöri</a:t>
            </a:r>
            <a:r>
              <a:rPr lang="hu-HU" dirty="0" smtClean="0"/>
              <a:t> Ravenna” - </a:t>
            </a:r>
            <a:r>
              <a:rPr lang="hu-HU" dirty="0" err="1" smtClean="0"/>
              <a:t>Krasznahorka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483393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68668" y="2998359"/>
            <a:ext cx="3390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Krásnohorské</a:t>
            </a:r>
            <a:r>
              <a:rPr lang="hu-HU" sz="2400" dirty="0"/>
              <a:t> </a:t>
            </a:r>
            <a:r>
              <a:rPr lang="hu-HU" sz="2400" dirty="0" err="1"/>
              <a:t>Podhradie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47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Az Andrássy mauzóleum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Bányaváros a múltból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630"/>
            <a:ext cx="9144000" cy="47271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254483" y="3646116"/>
            <a:ext cx="1397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Rožňava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0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Népi hagyományok nyomában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319"/>
            <a:ext cx="9144000" cy="472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32008" y="4012654"/>
            <a:ext cx="2967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Jablonov</a:t>
            </a:r>
            <a:r>
              <a:rPr lang="hu-HU" sz="2400" dirty="0"/>
              <a:t> </a:t>
            </a:r>
            <a:r>
              <a:rPr lang="hu-HU" sz="2400" dirty="0" err="1"/>
              <a:t>nad</a:t>
            </a:r>
            <a:r>
              <a:rPr lang="hu-HU" sz="2400" dirty="0"/>
              <a:t> </a:t>
            </a:r>
            <a:r>
              <a:rPr lang="hu-HU" sz="2400" dirty="0" err="1"/>
              <a:t>Turňou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2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Permonyik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(bányaszellem) keresés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148"/>
            <a:ext cx="9144000" cy="461937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514683" y="3382880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Čučma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éptalálat a következőre: „csucsom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Régen </a:t>
            </a:r>
            <a:r>
              <a:rPr lang="hu-HU" dirty="0" err="1" smtClean="0"/>
              <a:t>Szklabonyának</a:t>
            </a:r>
            <a:r>
              <a:rPr lang="hu-HU" dirty="0" smtClean="0"/>
              <a:t> hívták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9144000" cy="472479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866518" y="467135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Sklabiná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10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" y="928255"/>
            <a:ext cx="9108517" cy="5916549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38339" y="113732"/>
            <a:ext cx="7886700" cy="1077759"/>
          </a:xfrm>
        </p:spPr>
        <p:txBody>
          <a:bodyPr/>
          <a:lstStyle/>
          <a:p>
            <a:pPr algn="ctr"/>
            <a:r>
              <a:rPr lang="hu-HU" dirty="0" smtClean="0"/>
              <a:t>Mikszáth Kálmán (1847-1910)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1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43" y="2176896"/>
            <a:ext cx="9171143" cy="4681104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Rákóczi Ferenc szülőhelye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34665" y="5710443"/>
            <a:ext cx="104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</a:t>
            </a:r>
            <a:r>
              <a:rPr lang="hu-HU" sz="2400" dirty="0" err="1"/>
              <a:t>Borša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66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2590800" y="318655"/>
            <a:ext cx="457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577" y="2854036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Otthon, édes otthon!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Ötágú csillag 3"/>
          <p:cNvSpPr/>
          <p:nvPr/>
        </p:nvSpPr>
        <p:spPr>
          <a:xfrm>
            <a:off x="3048000" y="318655"/>
            <a:ext cx="720436" cy="609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73" y="5890648"/>
            <a:ext cx="768163" cy="646232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2590800" y="318655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016577" y="6096000"/>
            <a:ext cx="2031423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0941" y="63879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május 2-4. 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1389442"/>
            <a:ext cx="9144000" cy="39128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2302"/>
            <a:ext cx="9240982" cy="15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II. Rákóczi Ferenc (1676-1735)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ősi polgárváros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100"/>
            <a:ext cx="9341009" cy="48019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121168" y="3105789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Košice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6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céhek nyomában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690689"/>
            <a:ext cx="9119869" cy="463044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85073" y="3424443"/>
            <a:ext cx="301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Moldava</a:t>
            </a:r>
            <a:r>
              <a:rPr lang="hu-HU" sz="2400" dirty="0"/>
              <a:t> </a:t>
            </a:r>
            <a:r>
              <a:rPr lang="hu-HU" sz="2400" dirty="0" err="1"/>
              <a:t>nad</a:t>
            </a:r>
            <a:r>
              <a:rPr lang="hu-HU" sz="2400" dirty="0"/>
              <a:t> </a:t>
            </a:r>
            <a:r>
              <a:rPr lang="hu-HU" sz="2400" dirty="0" err="1"/>
              <a:t>Bodvou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9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UNESCO-világörökség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1044"/>
            <a:ext cx="9140659" cy="473695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747695" y="3784661"/>
            <a:ext cx="111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Zádiel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5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105</Words>
  <Application>Microsoft Office PowerPoint</Application>
  <PresentationFormat>Diavetítés a képernyőre (4:3 oldalarány)</PresentationFormat>
  <Paragraphs>33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Office-téma</vt:lpstr>
      <vt:lpstr>PowerPoint bemutató</vt:lpstr>
      <vt:lpstr>II. Rákóczi Ferenc szülőhelye</vt:lpstr>
      <vt:lpstr>II. Rákóczi Ferenc (1676-1735)</vt:lpstr>
      <vt:lpstr>Egy ősi polgárváros</vt:lpstr>
      <vt:lpstr>PowerPoint bemutató</vt:lpstr>
      <vt:lpstr>Középkori céhek nyomában</vt:lpstr>
      <vt:lpstr>PowerPoint bemutató</vt:lpstr>
      <vt:lpstr>UNESCO-világörökség</vt:lpstr>
      <vt:lpstr>PowerPoint bemutató</vt:lpstr>
      <vt:lpstr>„A gömöri Ravenna” - Krasznahorka</vt:lpstr>
      <vt:lpstr>Az Andrássy mauzóleum</vt:lpstr>
      <vt:lpstr>Bányaváros a múltból</vt:lpstr>
      <vt:lpstr>PowerPoint bemutató</vt:lpstr>
      <vt:lpstr>Népi hagyományok nyomában</vt:lpstr>
      <vt:lpstr>PowerPoint bemutató</vt:lpstr>
      <vt:lpstr>Permonyik (bányaszellem) keresés</vt:lpstr>
      <vt:lpstr>PowerPoint bemutató</vt:lpstr>
      <vt:lpstr>Régen Szklabonyának hívták</vt:lpstr>
      <vt:lpstr>Mikszáth Kálmán (1847-1910)</vt:lpstr>
      <vt:lpstr>Otthon, édes otthon!</vt:lpstr>
      <vt:lpstr>2017. május 2-4.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Miklós</dc:creator>
  <cp:lastModifiedBy>Miklós</cp:lastModifiedBy>
  <cp:revision>39</cp:revision>
  <dcterms:created xsi:type="dcterms:W3CDTF">2017-03-28T16:54:36Z</dcterms:created>
  <dcterms:modified xsi:type="dcterms:W3CDTF">2017-04-23T13:42:50Z</dcterms:modified>
</cp:coreProperties>
</file>