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5" r:id="rId16"/>
    <p:sldId id="271" r:id="rId17"/>
    <p:sldId id="269" r:id="rId18"/>
    <p:sldId id="272" r:id="rId19"/>
    <p:sldId id="273" r:id="rId20"/>
    <p:sldId id="281" r:id="rId21"/>
    <p:sldId id="278" r:id="rId22"/>
    <p:sldId id="276" r:id="rId23"/>
    <p:sldId id="280" r:id="rId24"/>
    <p:sldId id="277" r:id="rId25"/>
    <p:sldId id="282" r:id="rId26"/>
    <p:sldId id="283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A755"/>
    <a:srgbClr val="D0E4F3"/>
    <a:srgbClr val="0F6BB0"/>
    <a:srgbClr val="25A3DE"/>
    <a:srgbClr val="E6E6E6"/>
    <a:srgbClr val="1F7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00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91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9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97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49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65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20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82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7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68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35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0413-72A5-4016-915B-90F5532357FF}" type="datetimeFigureOut">
              <a:rPr lang="hu-HU" smtClean="0"/>
              <a:t>2014.07.27.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0587-BCC1-4249-AC8E-972759230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28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209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-52279" y="199033"/>
            <a:ext cx="92485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Festmények a paraszti életről 2.</a:t>
            </a:r>
          </a:p>
          <a:p>
            <a:pPr algn="ctr"/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Czentyéné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Zolnai Irén képeiből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1102"/>
            <a:ext cx="1967346" cy="82098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31" y="6031101"/>
            <a:ext cx="2638269" cy="82098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933731" y="60311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b="1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TÁMOP-3.1.4-12/2-2012-0539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„Bakonyszentlászlói iskola </a:t>
            </a:r>
            <a:r>
              <a:rPr lang="hu-HU" i="1" dirty="0">
                <a:latin typeface="Verdana" panose="020B0604030504040204" pitchFamily="34" charset="0"/>
                <a:ea typeface="Times New Roman" panose="02020603050405020304" pitchFamily="18" charset="0"/>
              </a:rPr>
              <a:t>fejlesztése”</a:t>
            </a: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5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80540" y="110836"/>
            <a:ext cx="3600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Szeptember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5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02033" y="0"/>
            <a:ext cx="255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Október</a:t>
            </a:r>
            <a:endParaRPr lang="hu-H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7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69" y="0"/>
            <a:ext cx="5148695" cy="68624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2600240"/>
            <a:ext cx="30589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8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November</a:t>
            </a:r>
            <a:endParaRPr lang="hu-HU" sz="48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81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386787" y="-108374"/>
            <a:ext cx="3135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December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4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003572" y="251844"/>
            <a:ext cx="513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Új évet köszöntők</a:t>
            </a:r>
            <a:endParaRPr lang="hu-H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5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668836" y="0"/>
            <a:ext cx="449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Kútnál mosdók</a:t>
            </a:r>
            <a:endParaRPr lang="hu-H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4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19472" y="279553"/>
            <a:ext cx="4905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Tavaszköszöntők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7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327"/>
            <a:ext cx="9150520" cy="555567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918158" y="210281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Vasárnap délután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9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445016" y="362681"/>
            <a:ext cx="205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Tavasz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5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9733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76756" y="418098"/>
            <a:ext cx="465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Húsvéti locsolás</a:t>
            </a:r>
            <a:endParaRPr lang="hu-HU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4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146357" y="199033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Január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1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371036" y="127153"/>
            <a:ext cx="3228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Az udvarló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0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606947" y="376535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A kút</a:t>
            </a:r>
            <a:endParaRPr lang="hu-HU" sz="54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0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59703" cy="685800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035570" y="0"/>
            <a:ext cx="339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Nagymosás</a:t>
            </a:r>
            <a:endParaRPr lang="hu-H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486317" y="459663"/>
            <a:ext cx="367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Aratólányok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858233" y="196426"/>
            <a:ext cx="362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Őszi szántás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80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pafalon.hu/imbackgr.php?src=uploads/610/96348_725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382"/>
            <a:ext cx="9144708" cy="5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248039" y="88052"/>
            <a:ext cx="5257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Szüreti felvonulás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00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pafalon.hu/imbackgr.php?src=uploads/610/91962_494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" y="0"/>
            <a:ext cx="913248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470258" y="334972"/>
            <a:ext cx="254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Ajándék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3600"/>
            <a:ext cx="2195619" cy="9144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11" y="5943600"/>
            <a:ext cx="2944390" cy="9144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933731" y="60311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b="1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TÁMOP-3.1.4-12/2-2012-0539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„Bakonyszentlászlói iskola </a:t>
            </a:r>
            <a:r>
              <a:rPr lang="hu-HU" i="1" dirty="0">
                <a:latin typeface="Verdana" panose="020B0604030504040204" pitchFamily="34" charset="0"/>
                <a:ea typeface="Times New Roman" panose="02020603050405020304" pitchFamily="18" charset="0"/>
              </a:rPr>
              <a:t>fejlesztése”</a:t>
            </a: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1" y="1094509"/>
            <a:ext cx="9181571" cy="5417127"/>
          </a:xfrm>
        </p:spPr>
      </p:pic>
      <p:sp>
        <p:nvSpPr>
          <p:cNvPr id="7" name="Téglalap 6"/>
          <p:cNvSpPr/>
          <p:nvPr/>
        </p:nvSpPr>
        <p:spPr>
          <a:xfrm>
            <a:off x="3343845" y="0"/>
            <a:ext cx="241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Február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1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14" y="0"/>
            <a:ext cx="9177714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610708" y="293407"/>
            <a:ext cx="247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Március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12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9733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648213" y="99444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Április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53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787972" y="265699"/>
            <a:ext cx="1955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Május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49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163809" y="251844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Június</a:t>
            </a:r>
            <a:endParaRPr lang="hu-H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67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711028" y="293408"/>
            <a:ext cx="1721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Július</a:t>
            </a:r>
            <a:endParaRPr lang="hu-HU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5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968600" y="141007"/>
            <a:ext cx="3169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Augusztus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2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56</Words>
  <Application>Microsoft Office PowerPoint</Application>
  <PresentationFormat>Diavetítés a képernyőre (4:3 oldalarány)</PresentationFormat>
  <Paragraphs>33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Verdana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Miklos</dc:creator>
  <cp:lastModifiedBy>Miklos</cp:lastModifiedBy>
  <cp:revision>10</cp:revision>
  <dcterms:created xsi:type="dcterms:W3CDTF">2014-07-22T16:03:46Z</dcterms:created>
  <dcterms:modified xsi:type="dcterms:W3CDTF">2014-07-27T18:26:19Z</dcterms:modified>
</cp:coreProperties>
</file>