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89" r:id="rId4"/>
    <p:sldId id="290" r:id="rId5"/>
    <p:sldId id="257" r:id="rId6"/>
    <p:sldId id="287" r:id="rId7"/>
    <p:sldId id="288" r:id="rId8"/>
    <p:sldId id="291" r:id="rId9"/>
    <p:sldId id="292" r:id="rId10"/>
    <p:sldId id="293" r:id="rId11"/>
    <p:sldId id="294" r:id="rId12"/>
    <p:sldId id="258" r:id="rId13"/>
    <p:sldId id="259" r:id="rId14"/>
    <p:sldId id="295" r:id="rId15"/>
    <p:sldId id="296" r:id="rId16"/>
    <p:sldId id="260" r:id="rId17"/>
    <p:sldId id="261" r:id="rId18"/>
    <p:sldId id="262" r:id="rId19"/>
    <p:sldId id="266" r:id="rId20"/>
    <p:sldId id="267" r:id="rId21"/>
    <p:sldId id="263" r:id="rId22"/>
    <p:sldId id="268" r:id="rId23"/>
    <p:sldId id="269" r:id="rId24"/>
    <p:sldId id="270" r:id="rId25"/>
    <p:sldId id="271" r:id="rId26"/>
    <p:sldId id="272" r:id="rId27"/>
    <p:sldId id="275" r:id="rId28"/>
    <p:sldId id="276" r:id="rId29"/>
    <p:sldId id="278" r:id="rId30"/>
    <p:sldId id="274" r:id="rId31"/>
    <p:sldId id="279" r:id="rId32"/>
    <p:sldId id="280" r:id="rId33"/>
    <p:sldId id="273" r:id="rId34"/>
    <p:sldId id="281" r:id="rId35"/>
    <p:sldId id="282" r:id="rId36"/>
    <p:sldId id="283" r:id="rId37"/>
    <p:sldId id="284" r:id="rId38"/>
    <p:sldId id="277" r:id="rId39"/>
    <p:sldId id="264" r:id="rId40"/>
    <p:sldId id="265" r:id="rId41"/>
    <p:sldId id="285" r:id="rId4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9D65"/>
    <a:srgbClr val="536F7B"/>
    <a:srgbClr val="C2C4DC"/>
    <a:srgbClr val="6A8DAB"/>
    <a:srgbClr val="80862E"/>
    <a:srgbClr val="5F8588"/>
    <a:srgbClr val="827C30"/>
    <a:srgbClr val="84958D"/>
    <a:srgbClr val="8988AF"/>
    <a:srgbClr val="DE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45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260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49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39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408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35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639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173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789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80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1F38-73A0-4B15-BEB1-D782FFFB7485}" type="datetimeFigureOut">
              <a:rPr lang="hu-HU" smtClean="0"/>
              <a:t>2014.09.07.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8AF2C-DCF6-41E6-9FD5-FB73528DADD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717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3" name="Téglalap 2"/>
          <p:cNvSpPr/>
          <p:nvPr/>
        </p:nvSpPr>
        <p:spPr>
          <a:xfrm>
            <a:off x="7" y="0"/>
            <a:ext cx="9248557" cy="923330"/>
          </a:xfrm>
          <a:prstGeom prst="rect">
            <a:avLst/>
          </a:prstGeom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rgbClr val="FF0000"/>
                </a:solidFill>
                <a:effectLst/>
              </a:rPr>
              <a:t>Festmények</a:t>
            </a:r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hu-HU" sz="5400" b="1" cap="none" spc="0" dirty="0" smtClean="0">
                <a:ln/>
                <a:solidFill>
                  <a:srgbClr val="FF0000"/>
                </a:solidFill>
                <a:effectLst/>
              </a:rPr>
              <a:t>a paraszti életről 3.</a:t>
            </a:r>
            <a:endParaRPr lang="hu-H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019410" y="1692717"/>
            <a:ext cx="5105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Naív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festők képei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1102"/>
            <a:ext cx="1967346" cy="82098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933731" y="60311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b="1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TÁMOP-3.1.4-12/2-2012-0539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„Bakonyszentlászlói iskola </a:t>
            </a:r>
            <a:r>
              <a:rPr lang="hu-HU" i="1" dirty="0">
                <a:latin typeface="Verdana" panose="020B0604030504040204" pitchFamily="34" charset="0"/>
                <a:ea typeface="Times New Roman" panose="02020603050405020304" pitchFamily="18" charset="0"/>
              </a:rPr>
              <a:t>fejlesztése”</a:t>
            </a: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1" y="6031101"/>
            <a:ext cx="2638269" cy="82098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37012"/>
            <a:ext cx="1967346" cy="82098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933731" y="603701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b="1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TÁMOP-3.1.4-12/2-2012-0539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„Bakonyszentlászlói iskola </a:t>
            </a:r>
            <a:r>
              <a:rPr lang="hu-HU" i="1" dirty="0">
                <a:latin typeface="Verdana" panose="020B0604030504040204" pitchFamily="34" charset="0"/>
                <a:ea typeface="Times New Roman" panose="02020603050405020304" pitchFamily="18" charset="0"/>
              </a:rPr>
              <a:t>fejlesztése”</a:t>
            </a:r>
            <a:endParaRPr lang="hu-H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1" y="6037011"/>
            <a:ext cx="2638269" cy="8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2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C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3514"/>
          <a:stretch/>
        </p:blipFill>
        <p:spPr>
          <a:xfrm>
            <a:off x="0" y="1759527"/>
            <a:ext cx="9144000" cy="441137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78246" y="5201"/>
            <a:ext cx="798750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Makai Hedvig:</a:t>
            </a:r>
          </a:p>
          <a:p>
            <a:pPr algn="ctr"/>
            <a:r>
              <a:rPr lang="hu-HU" sz="5400" b="1" dirty="0" smtClean="0">
                <a:ln/>
                <a:solidFill>
                  <a:schemeClr val="accent4"/>
                </a:solidFill>
              </a:rPr>
              <a:t>Viszik a menyasszony ágyát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61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F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015"/>
            <a:ext cx="9144000" cy="58293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08660" y="52685"/>
            <a:ext cx="8735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Makai Hedvig: Kovácsműhely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83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5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1" y="0"/>
            <a:ext cx="7661564" cy="683913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281248" y="154862"/>
            <a:ext cx="4969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Győri Elek: Porta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42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783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108770" y="376535"/>
            <a:ext cx="5342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Győri Elek: Aratók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7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338243" y="99444"/>
            <a:ext cx="4993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Győri Elek: Vásár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0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9D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6" y="0"/>
            <a:ext cx="8257309" cy="684721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06647" y="0"/>
            <a:ext cx="634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Győri Elek: Szőlőskert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0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9A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6" y="-16799"/>
            <a:ext cx="7412182" cy="6874799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88577" y="0"/>
            <a:ext cx="783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Homonai Pál: Gazdag tanya</a:t>
            </a:r>
            <a:endParaRPr lang="hu-HU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82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56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75442" y="0"/>
            <a:ext cx="360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Szentiván</a:t>
            </a:r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éj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66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A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4546"/>
            <a:ext cx="9171438" cy="546345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271920" y="-191501"/>
            <a:ext cx="7098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Juhászné Albert Rozália:</a:t>
            </a:r>
          </a:p>
          <a:p>
            <a:pPr algn="ctr"/>
            <a:r>
              <a:rPr lang="hu-H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Szüret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34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3404"/>
            <a:ext cx="9144001" cy="694140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74073" y="152401"/>
            <a:ext cx="799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Juhászné Albert Rozália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00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7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0" y="884957"/>
            <a:ext cx="9088690" cy="586220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627766" y="0"/>
            <a:ext cx="8165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Makai Hedvig: Korcsolyázók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88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8" y="0"/>
            <a:ext cx="7245927" cy="681117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23454" y="0"/>
            <a:ext cx="63176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Juhászné Albert Rozália</a:t>
            </a:r>
            <a:endParaRPr lang="hu-H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48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792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78726" y="1678861"/>
            <a:ext cx="64586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4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Török János: Locsolás</a:t>
            </a:r>
            <a:endParaRPr lang="hu-HU" sz="4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93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82"/>
            <a:ext cx="914498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333888" y="96982"/>
            <a:ext cx="3529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Török János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435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5335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793080" y="265699"/>
            <a:ext cx="3529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Török János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267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8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0"/>
            <a:ext cx="6996545" cy="683912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035037" y="0"/>
            <a:ext cx="51089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4800" b="1" cap="none" spc="0" dirty="0" smtClean="0">
                <a:ln/>
                <a:solidFill>
                  <a:srgbClr val="FF0000"/>
                </a:solidFill>
                <a:effectLst/>
              </a:rPr>
              <a:t>Vankóné</a:t>
            </a:r>
            <a:r>
              <a:rPr lang="hu-HU" sz="48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hu-HU" sz="4800" b="1" cap="none" spc="0" dirty="0" smtClean="0">
                <a:ln/>
                <a:solidFill>
                  <a:srgbClr val="FF0000"/>
                </a:solidFill>
                <a:effectLst/>
              </a:rPr>
              <a:t>Dudás Juli</a:t>
            </a:r>
            <a:endParaRPr lang="hu-HU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00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11519" y="196426"/>
            <a:ext cx="395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Fekete Gyula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51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191763" y="0"/>
            <a:ext cx="395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Fekete Gyula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57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46960" y="736753"/>
            <a:ext cx="3792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Fekete Gyula</a:t>
            </a:r>
            <a:endParaRPr lang="hu-H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54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502727" y="0"/>
            <a:ext cx="3792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Fekete</a:t>
            </a:r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54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Gyula</a:t>
            </a:r>
            <a:endParaRPr lang="hu-HU" sz="54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57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108501" y="0"/>
            <a:ext cx="395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Fekete Gyula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47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713703" y="376535"/>
            <a:ext cx="7716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Makai Hedvig: Téli életkép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67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2938" y="0"/>
            <a:ext cx="3875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Fekete Gyula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5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186064" y="0"/>
            <a:ext cx="3875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Fekete Gyula</a:t>
            </a:r>
            <a:endParaRPr lang="hu-H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920356" y="-108374"/>
            <a:ext cx="3875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Fekete Gyula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03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837236" y="1013752"/>
            <a:ext cx="354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Fekete Gyula</a:t>
            </a:r>
            <a:endParaRPr lang="hu-HU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1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572000" y="251844"/>
            <a:ext cx="395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Fekete Gyula</a:t>
            </a:r>
            <a:endParaRPr lang="hu-HU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09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983810" y="127154"/>
            <a:ext cx="39522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Fekete Gyula</a:t>
            </a:r>
            <a:endParaRPr lang="hu-HU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0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6792" y="237989"/>
            <a:ext cx="3875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Fekete Gyula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26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216247" y="0"/>
            <a:ext cx="3875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Fekete Gyula</a:t>
            </a:r>
            <a:endParaRPr lang="hu-H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00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59192" y="307262"/>
            <a:ext cx="3875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Fekete Gyula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21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006975" y="0"/>
            <a:ext cx="3822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Halász Zsóka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9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712583" y="224135"/>
            <a:ext cx="4106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Makai Hedvig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1219"/>
            <a:ext cx="9144000" cy="363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60701"/>
            <a:ext cx="9127169" cy="5681663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826866" y="0"/>
            <a:ext cx="3822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Halász Zsóka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0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5471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89213" y="1132581"/>
            <a:ext cx="3489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Kada István</a:t>
            </a:r>
            <a:endParaRPr lang="hu-H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73"/>
            <a:ext cx="1967346" cy="82098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933731" y="2042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b="1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TÁMOP-3.1.4-12/2-2012-0539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3771900" algn="l"/>
                <a:tab pos="6057900" algn="r"/>
              </a:tabLst>
            </a:pPr>
            <a:r>
              <a:rPr lang="hu-HU" i="1" dirty="0">
                <a:solidFill>
                  <a:srgbClr val="FFFF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„Bakonyszentlászlói iskola fejlesztése”</a:t>
            </a:r>
            <a:endParaRPr lang="hu-HU" sz="28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hu-HU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hu-H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31" y="43981"/>
            <a:ext cx="2638269" cy="82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9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006331" y="141008"/>
            <a:ext cx="7602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Makai Hedvig: Téli esküvő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10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5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4509"/>
            <a:ext cx="9170960" cy="5763491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22946" y="171179"/>
            <a:ext cx="7947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Makai Hedvig: Szőnyegpiac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099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0352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383649" y="168717"/>
            <a:ext cx="6464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Makai Hedvig: Esküvő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81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673433" y="237989"/>
            <a:ext cx="77971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Makai Hedvig: Szüreti felvonulás</a:t>
            </a:r>
            <a:endParaRPr lang="hu-HU" sz="4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9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8D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/>
          <a:srcRect t="6697"/>
          <a:stretch/>
        </p:blipFill>
        <p:spPr>
          <a:xfrm>
            <a:off x="0" y="1260764"/>
            <a:ext cx="9145083" cy="559723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224504" y="168717"/>
            <a:ext cx="7193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Makai Hedvig: Szőlőprés</a:t>
            </a:r>
            <a:endParaRPr lang="hu-H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3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150</Words>
  <Application>Microsoft Office PowerPoint</Application>
  <PresentationFormat>Diavetítés a képernyőre (4:3 oldalarány)</PresentationFormat>
  <Paragraphs>53</Paragraphs>
  <Slides>41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Verdana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Miklos</dc:creator>
  <cp:lastModifiedBy>Miklos</cp:lastModifiedBy>
  <cp:revision>15</cp:revision>
  <dcterms:created xsi:type="dcterms:W3CDTF">2014-07-27T16:20:22Z</dcterms:created>
  <dcterms:modified xsi:type="dcterms:W3CDTF">2014-09-07T12:48:12Z</dcterms:modified>
</cp:coreProperties>
</file>