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687"/>
    <a:srgbClr val="818C92"/>
    <a:srgbClr val="ACC0DF"/>
    <a:srgbClr val="4C4C57"/>
    <a:srgbClr val="AAC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9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43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6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24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8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20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71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2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69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61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33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B79B-C045-4190-9B51-EB45103F922D}" type="datetimeFigureOut">
              <a:rPr lang="hu-HU" smtClean="0"/>
              <a:t>2020.01.05.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CF9A-3EB7-4A64-B476-38237C8145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4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2.jpeg" Type="http://schemas.openxmlformats.org/officeDocument/2006/relationships/image"/><Relationship Id="rId7" Target="../media/image6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gif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/>
          <a:srcRect l="34553" t="6790" r="16951" b="12507"/>
          <a:stretch/>
        </p:blipFill>
        <p:spPr>
          <a:xfrm>
            <a:off x="7085796" y="4454009"/>
            <a:ext cx="1991318" cy="2403991"/>
          </a:xfrm>
          <a:prstGeom prst="rect">
            <a:avLst/>
          </a:prstGeom>
        </p:spPr>
      </p:pic>
      <p:pic>
        <p:nvPicPr>
          <p:cNvPr id="1032" name="Picture 8" descr="Képtalálatok a következőre: májvirág gi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2" y="1494730"/>
            <a:ext cx="1605590" cy="26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158426" y="1767172"/>
            <a:ext cx="5025234" cy="27779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 2020-as év élőlényei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 descr="Képtalálatok a következőre: süllő gif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1" y="-78046"/>
            <a:ext cx="3492103" cy="17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ok a következőre: Microstoma protractum gif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4427977"/>
            <a:ext cx="2064297" cy="24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1832"/>
            <a:ext cx="1946182" cy="1848329"/>
          </a:xfrm>
          <a:prstGeom prst="rect">
            <a:avLst/>
          </a:prstGeom>
        </p:spPr>
      </p:pic>
      <p:pic>
        <p:nvPicPr>
          <p:cNvPr id="1026" name="Picture 2" descr="Képtalálatok a következőre: fülesbagoly rajz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" b="4691"/>
          <a:stretch/>
        </p:blipFill>
        <p:spPr bwMode="auto">
          <a:xfrm>
            <a:off x="224194" y="153205"/>
            <a:ext cx="1790299" cy="22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éptalálatok a következőre: lutra drawing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01" y="315393"/>
            <a:ext cx="3125902" cy="18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éptalálatok a következőre: drawing Vipera berus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06" y="4427977"/>
            <a:ext cx="2978834" cy="22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5425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947804" y="403429"/>
            <a:ext cx="31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Vörösbegy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264596" y="5915816"/>
            <a:ext cx="3546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Az Év Városi Madara</a:t>
            </a:r>
          </a:p>
        </p:txBody>
      </p:sp>
    </p:spTree>
    <p:extLst>
      <p:ext uri="{BB962C8B-B14F-4D97-AF65-F5344CB8AC3E}">
        <p14:creationId xmlns:p14="http://schemas.microsoft.com/office/powerpoint/2010/main" val="89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866709" y="732135"/>
            <a:ext cx="159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üllő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47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45545" y="0"/>
            <a:ext cx="4834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Keresztes vipera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079946" y="5460338"/>
            <a:ext cx="2707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Májvirág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263347" y="231062"/>
            <a:ext cx="170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Vidra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70"/>
            <a:ext cx="9144000" cy="681293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76779" y="45070"/>
            <a:ext cx="6993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Csoportos csészegomba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19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8352" y="65105"/>
            <a:ext cx="5626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Tavaszi </a:t>
            </a:r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álganéjtúró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1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"/>
            <a:ext cx="9144000" cy="68508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3666565"/>
            <a:ext cx="4264130" cy="319143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23055" y="7143"/>
            <a:ext cx="329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Tatár juhar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4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7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19606" y="5821371"/>
            <a:ext cx="50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Erdei fülesbagoly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7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22</Words>
  <Application>Microsoft Office PowerPoint</Application>
  <PresentationFormat>Diavetítés a képernyőre (4:3 oldalarány)</PresentationFormat>
  <Paragraphs>11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FodorMiklos</dc:creator>
  <cp:lastModifiedBy>Miklós</cp:lastModifiedBy>
  <cp:revision>34</cp:revision>
  <dcterms:created xsi:type="dcterms:W3CDTF">2019-02-20T14:39:10Z</dcterms:created>
  <dcterms:modified xsi:type="dcterms:W3CDTF">2020-01-05T14:52:29Z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2037553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