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67" r:id="rId9"/>
    <p:sldId id="261" r:id="rId10"/>
    <p:sldId id="268" r:id="rId11"/>
    <p:sldId id="262" r:id="rId12"/>
    <p:sldId id="274" r:id="rId13"/>
    <p:sldId id="263" r:id="rId14"/>
    <p:sldId id="264" r:id="rId15"/>
    <p:sldId id="265" r:id="rId16"/>
    <p:sldId id="266" r:id="rId17"/>
    <p:sldId id="270" r:id="rId18"/>
    <p:sldId id="275" r:id="rId19"/>
    <p:sldId id="269" r:id="rId20"/>
    <p:sldId id="273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5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21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03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17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14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9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062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53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684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909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83768-BE3C-4B73-ACAC-E454015A3D55}" type="datetimeFigureOut">
              <a:rPr lang="hu-HU" smtClean="0"/>
              <a:t>2017.04.24.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11A89-585B-48D0-ABA1-2ADD147705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22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3420" r="139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49275" y="0"/>
            <a:ext cx="85197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Kassa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Košice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Kaschau</a:t>
            </a:r>
            <a:endParaRPr lang="hu-HU" sz="5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Cassovia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Kašava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- </a:t>
            </a:r>
            <a:r>
              <a:rPr lang="az-Cyrl-AZ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Кошицы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840"/>
            <a:ext cx="2452255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534"/>
            <a:ext cx="9160980" cy="70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2000" y="304800"/>
            <a:ext cx="16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Andrássy-palota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72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5" y="0"/>
            <a:ext cx="73565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152400"/>
            <a:ext cx="214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régi Vármegyeháza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24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7418" y="443345"/>
            <a:ext cx="111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Zsinagóga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40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58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680855" y="244824"/>
            <a:ext cx="189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Orbán-torony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871854" y="281830"/>
            <a:ext cx="217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Szent Mihály kápolna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288"/>
            <a:ext cx="1359408" cy="15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83" y="0"/>
            <a:ext cx="5862453" cy="687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40582" y="207819"/>
            <a:ext cx="284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rodostói Rákóczi-ház mása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33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566160" y="6248400"/>
            <a:ext cx="178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Márai Sándor, író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7707" cy="28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78727" y="6317673"/>
            <a:ext cx="543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Lőcsei-ház – Kassa legrégibb lakóépülete a 15. századból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13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44" y="0"/>
            <a:ext cx="6905192" cy="6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1163" y="415636"/>
            <a:ext cx="1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Koldus-ház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923905" y="600302"/>
            <a:ext cx="2221044" cy="204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31" y="0"/>
            <a:ext cx="1999488" cy="31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095"/>
            <a:ext cx="9144000" cy="501091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24545" y="457200"/>
            <a:ext cx="254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Kassa 1617-es ábrázolása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84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356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95745" y="803564"/>
            <a:ext cx="105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Fő utca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02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812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45127" y="401782"/>
            <a:ext cx="364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Szent Erzsébet dóm (főszékesegyház)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57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87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26200" y="1953490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Fejedelmi hamvak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88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131128" y="346363"/>
            <a:ext cx="21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Kassai Állami Színház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94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54</Words>
  <Application>Microsoft Office PowerPoint</Application>
  <PresentationFormat>Diavetítés a képernyőre (4:3 oldalarány)</PresentationFormat>
  <Paragraphs>16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Miklós</dc:creator>
  <cp:lastModifiedBy>Miklós</cp:lastModifiedBy>
  <cp:revision>18</cp:revision>
  <dcterms:created xsi:type="dcterms:W3CDTF">2017-03-26T09:23:21Z</dcterms:created>
  <dcterms:modified xsi:type="dcterms:W3CDTF">2017-04-24T16:38:40Z</dcterms:modified>
</cp:coreProperties>
</file>