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298" r:id="rId2"/>
    <p:sldId id="293" r:id="rId3"/>
    <p:sldId id="256" r:id="rId4"/>
    <p:sldId id="263" r:id="rId5"/>
    <p:sldId id="282" r:id="rId6"/>
    <p:sldId id="257" r:id="rId7"/>
    <p:sldId id="261" r:id="rId8"/>
    <p:sldId id="258" r:id="rId9"/>
    <p:sldId id="267" r:id="rId10"/>
    <p:sldId id="287" r:id="rId11"/>
    <p:sldId id="265" r:id="rId12"/>
    <p:sldId id="260" r:id="rId13"/>
    <p:sldId id="292" r:id="rId14"/>
    <p:sldId id="269" r:id="rId15"/>
    <p:sldId id="280" r:id="rId16"/>
    <p:sldId id="266" r:id="rId17"/>
    <p:sldId id="283" r:id="rId18"/>
    <p:sldId id="288" r:id="rId19"/>
    <p:sldId id="286" r:id="rId20"/>
    <p:sldId id="285" r:id="rId21"/>
    <p:sldId id="284" r:id="rId22"/>
    <p:sldId id="275" r:id="rId23"/>
    <p:sldId id="294" r:id="rId24"/>
    <p:sldId id="272" r:id="rId25"/>
    <p:sldId id="270" r:id="rId26"/>
    <p:sldId id="274" r:id="rId27"/>
    <p:sldId id="276" r:id="rId28"/>
    <p:sldId id="281" r:id="rId29"/>
    <p:sldId id="295" r:id="rId30"/>
    <p:sldId id="291" r:id="rId31"/>
    <p:sldId id="296" r:id="rId32"/>
    <p:sldId id="300" r:id="rId33"/>
    <p:sldId id="301" r:id="rId34"/>
    <p:sldId id="302" r:id="rId35"/>
    <p:sldId id="303" r:id="rId36"/>
    <p:sldId id="304" r:id="rId37"/>
    <p:sldId id="305" r:id="rId38"/>
    <p:sldId id="306" r:id="rId39"/>
    <p:sldId id="307" r:id="rId40"/>
    <p:sldId id="308" r:id="rId41"/>
    <p:sldId id="309" r:id="rId42"/>
    <p:sldId id="310" r:id="rId43"/>
    <p:sldId id="311" r:id="rId44"/>
    <p:sldId id="312" r:id="rId45"/>
    <p:sldId id="313" r:id="rId46"/>
    <p:sldId id="314" r:id="rId47"/>
    <p:sldId id="315" r:id="rId48"/>
    <p:sldId id="316" r:id="rId49"/>
    <p:sldId id="317" r:id="rId50"/>
    <p:sldId id="318" r:id="rId51"/>
    <p:sldId id="319" r:id="rId52"/>
    <p:sldId id="320" r:id="rId53"/>
    <p:sldId id="321" r:id="rId54"/>
    <p:sldId id="322" r:id="rId55"/>
    <p:sldId id="323" r:id="rId56"/>
    <p:sldId id="324" r:id="rId57"/>
    <p:sldId id="325" r:id="rId58"/>
    <p:sldId id="326" r:id="rId59"/>
    <p:sldId id="327" r:id="rId60"/>
    <p:sldId id="340" r:id="rId61"/>
  </p:sldIdLst>
  <p:sldSz cx="9144000" cy="6858000" type="screen4x3"/>
  <p:notesSz cx="6858000" cy="9144000"/>
  <p:defaultTextStyle>
    <a:defPPr>
      <a:defRPr lang="hu-H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99FBB"/>
    <a:srgbClr val="ACC3C2"/>
    <a:srgbClr val="ABD1D1"/>
    <a:srgbClr val="EEEADA"/>
    <a:srgbClr val="E8D5AD"/>
    <a:srgbClr val="EFEAD6"/>
    <a:srgbClr val="FFFFCC"/>
    <a:srgbClr val="FFFF79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320" y="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837451F-8BB3-440E-859E-BF206138ED4D}" type="datetimeFigureOut">
              <a:rPr lang="hu-HU"/>
              <a:pPr>
                <a:defRPr/>
              </a:pPr>
              <a:t>2022. 06. 20.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u-HU" noProof="0" smtClean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noProof="0" smtClean="0"/>
              <a:t>Mintaszöveg szerkesztése</a:t>
            </a:r>
          </a:p>
          <a:p>
            <a:pPr lvl="1"/>
            <a:r>
              <a:rPr lang="hu-HU" noProof="0" smtClean="0"/>
              <a:t>Második szint</a:t>
            </a:r>
          </a:p>
          <a:p>
            <a:pPr lvl="2"/>
            <a:r>
              <a:rPr lang="hu-HU" noProof="0" smtClean="0"/>
              <a:t>Harmadik szint</a:t>
            </a:r>
          </a:p>
          <a:p>
            <a:pPr lvl="3"/>
            <a:r>
              <a:rPr lang="hu-HU" noProof="0" smtClean="0"/>
              <a:t>Negyedik szint</a:t>
            </a:r>
          </a:p>
          <a:p>
            <a:pPr lvl="4"/>
            <a:r>
              <a:rPr lang="hu-HU" noProof="0" smtClean="0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36C8299-B7A6-4AC7-A66D-9FBAA792C85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659487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hu-HU" smtClean="0"/>
          </a:p>
        </p:txBody>
      </p:sp>
      <p:sp>
        <p:nvSpPr>
          <p:cNvPr id="32772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C39C11A-BC6F-4E43-86A3-C20A31915ED0}" type="slidenum">
              <a:rPr lang="hu-HU" altLang="hu-HU" smtClean="0"/>
              <a:pPr/>
              <a:t>30</a:t>
            </a:fld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4061696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EBC88B-46A1-47FE-BDF4-8E05779991D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42860944"/>
      </p:ext>
    </p:extLst>
  </p:cSld>
  <p:clrMapOvr>
    <a:masterClrMapping/>
  </p:clrMapOvr>
  <p:transition spd="slow" advClick="0" advTm="7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39216B-086F-4A7C-9F15-0C18C85A473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29374790"/>
      </p:ext>
    </p:extLst>
  </p:cSld>
  <p:clrMapOvr>
    <a:masterClrMapping/>
  </p:clrMapOvr>
  <p:transition spd="slow" advClick="0" advTm="7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97DA50-9785-47A2-84D2-20CE5A6B577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05396110"/>
      </p:ext>
    </p:extLst>
  </p:cSld>
  <p:clrMapOvr>
    <a:masterClrMapping/>
  </p:clrMapOvr>
  <p:transition spd="slow" advClick="0" advTm="7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25D13A-335E-496B-B426-C2EE5C31C29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83165364"/>
      </p:ext>
    </p:extLst>
  </p:cSld>
  <p:clrMapOvr>
    <a:masterClrMapping/>
  </p:clrMapOvr>
  <p:transition spd="slow" advClick="0" advTm="7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4C4BDE-B772-42AF-BCBE-18889B14F01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73676815"/>
      </p:ext>
    </p:extLst>
  </p:cSld>
  <p:clrMapOvr>
    <a:masterClrMapping/>
  </p:clrMapOvr>
  <p:transition spd="slow" advClick="0" advTm="7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F24EB-D521-42FD-8A38-2E60B80B547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82232419"/>
      </p:ext>
    </p:extLst>
  </p:cSld>
  <p:clrMapOvr>
    <a:masterClrMapping/>
  </p:clrMapOvr>
  <p:transition spd="slow" advClick="0" advTm="7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E47ED7-D266-4E12-8AA3-32AF6997910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4890881"/>
      </p:ext>
    </p:extLst>
  </p:cSld>
  <p:clrMapOvr>
    <a:masterClrMapping/>
  </p:clrMapOvr>
  <p:transition spd="slow" advClick="0" advTm="7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706478-87DA-4FB9-A9B8-29AF9BA8CF9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91467554"/>
      </p:ext>
    </p:extLst>
  </p:cSld>
  <p:clrMapOvr>
    <a:masterClrMapping/>
  </p:clrMapOvr>
  <p:transition spd="slow" advClick="0" advTm="7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AD20F9-62F2-47EC-B275-CC84CAD3E60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53993714"/>
      </p:ext>
    </p:extLst>
  </p:cSld>
  <p:clrMapOvr>
    <a:masterClrMapping/>
  </p:clrMapOvr>
  <p:transition spd="slow" advClick="0" advTm="7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4F420C-DA0C-4600-BCA2-C9E5C7403CF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8578524"/>
      </p:ext>
    </p:extLst>
  </p:cSld>
  <p:clrMapOvr>
    <a:masterClrMapping/>
  </p:clrMapOvr>
  <p:transition spd="slow" advClick="0" advTm="7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02C26D-26CD-4E54-8539-A28FB171F01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46761527"/>
      </p:ext>
    </p:extLst>
  </p:cSld>
  <p:clrMapOvr>
    <a:masterClrMapping/>
  </p:clrMapOvr>
  <p:transition spd="slow" advClick="0" advTm="7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95F7D2F3-5781-4E78-8076-779FFEA7AA5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7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gif"/><Relationship Id="rId4" Type="http://schemas.openxmlformats.org/officeDocument/2006/relationships/image" Target="../media/image45.gi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jpe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7" Type="http://schemas.openxmlformats.org/officeDocument/2006/relationships/image" Target="../media/image132.pn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140.jpeg"/><Relationship Id="rId7" Type="http://schemas.openxmlformats.org/officeDocument/2006/relationships/image" Target="../media/image144.pn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D1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8640"/>
            <a:ext cx="9135123" cy="638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60990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7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7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D5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0648"/>
            <a:ext cx="9144000" cy="5984016"/>
          </a:xfrm>
          <a:prstGeom prst="rect">
            <a:avLst/>
          </a:prstGeom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2965"/>
            <a:ext cx="8188876" cy="6855035"/>
          </a:xfrm>
          <a:prstGeom prst="rect">
            <a:avLst/>
          </a:prstGeom>
        </p:spPr>
      </p:pic>
    </p:spTree>
  </p:cSld>
  <p:clrMapOvr>
    <a:masterClrMapping/>
  </p:clrMapOvr>
  <p:transition spd="slow" advClick="0" advTm="7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3" descr="www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24579" name="AutoShape 7" descr="www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0669"/>
            <a:ext cx="9144000" cy="60966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9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228"/>
            <a:ext cx="9144000" cy="6829544"/>
          </a:xfrm>
          <a:prstGeom prst="rect">
            <a:avLst/>
          </a:prstGeom>
        </p:spPr>
      </p:pic>
    </p:spTree>
  </p:cSld>
  <p:clrMapOvr>
    <a:masterClrMapping/>
  </p:clrMapOvr>
  <p:transition spd="slow" advClick="0" advTm="7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7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1" y="0"/>
            <a:ext cx="4764021" cy="3573016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187953" y="3140965"/>
            <a:ext cx="4956047" cy="371703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187957" y="0"/>
            <a:ext cx="4956043" cy="3717032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1" y="3573017"/>
            <a:ext cx="4187953" cy="3284979"/>
          </a:xfrm>
          <a:prstGeom prst="rect">
            <a:avLst/>
          </a:prstGeom>
        </p:spPr>
      </p:pic>
    </p:spTree>
  </p:cSld>
  <p:clrMapOvr>
    <a:masterClrMapping/>
  </p:clrMapOvr>
  <p:transition spd="slow" advClick="0" advTm="7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AutoShape 5" descr="www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3076" name="AutoShape 7" descr="www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3077" name="AutoShape 9" descr="www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3078" name="AutoShape 11" descr="www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3079" name="AutoShape 13" descr="www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3080" name="AutoShape 15" descr="www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3081" name="AutoShape 17" descr="www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3082" name="AutoShape 19" descr="www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3083" name="AutoShape 21" descr="www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3084" name="WordArt 27"/>
          <p:cNvSpPr>
            <a:spLocks noChangeArrowheads="1" noChangeShapeType="1" noTextEdit="1"/>
          </p:cNvSpPr>
          <p:nvPr/>
        </p:nvSpPr>
        <p:spPr bwMode="auto">
          <a:xfrm>
            <a:off x="1585913" y="260350"/>
            <a:ext cx="6769100" cy="10080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hu-HU" sz="1000" kern="10" dirty="0">
                <a:solidFill>
                  <a:srgbClr val="FF0000"/>
                </a:solidFill>
                <a:cs typeface="Arial" panose="020B0604020202020204" pitchFamily="34" charset="0"/>
              </a:rPr>
              <a:t>Kinőtt a szárnyunk…</a:t>
            </a:r>
          </a:p>
        </p:txBody>
      </p:sp>
      <p:pic>
        <p:nvPicPr>
          <p:cNvPr id="2" name="Demjén Ferenc - Kinőtt a szárnyunk (dalszöveggel - lyric video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44408" y="5949280"/>
            <a:ext cx="487363" cy="487363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792" y="1191035"/>
            <a:ext cx="7138416" cy="5245608"/>
          </a:xfrm>
          <a:prstGeom prst="rect">
            <a:avLst/>
          </a:prstGeom>
        </p:spPr>
      </p:pic>
    </p:spTree>
  </p:cSld>
  <p:clrMapOvr>
    <a:masterClrMapping/>
  </p:clrMapOvr>
  <p:transition spd="slow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7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7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004048" cy="3753036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48" y="0"/>
            <a:ext cx="4139952" cy="3104964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53036"/>
            <a:ext cx="4139952" cy="3104964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9952" y="3104964"/>
            <a:ext cx="5004048" cy="3753036"/>
          </a:xfrm>
          <a:prstGeom prst="rect">
            <a:avLst/>
          </a:prstGeom>
        </p:spPr>
      </p:pic>
    </p:spTree>
  </p:cSld>
  <p:clrMapOvr>
    <a:masterClrMapping/>
  </p:clrMapOvr>
  <p:transition spd="slow" advClick="0" advTm="7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7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44" y="0"/>
            <a:ext cx="9144000" cy="68580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051720" cy="153879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9832" y="-11856"/>
            <a:ext cx="3028262" cy="155064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2280" y="0"/>
            <a:ext cx="2051720" cy="153879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32" y="1484784"/>
            <a:ext cx="9147689" cy="5373216"/>
          </a:xfrm>
          <a:prstGeom prst="rect">
            <a:avLst/>
          </a:prstGeom>
        </p:spPr>
      </p:pic>
    </p:spTree>
  </p:cSld>
  <p:clrMapOvr>
    <a:masterClrMapping/>
  </p:clrMapOvr>
  <p:transition spd="slow"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7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7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7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7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7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AutoShape 5" descr="www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4100" name="AutoShape 7" descr="www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4101" name="AutoShape 9" descr="www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4102" name="AutoShape 11" descr="www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4103" name="AutoShape 13" descr="www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4104" name="AutoShape 15" descr="www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4105" name="AutoShape 17" descr="www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4106" name="AutoShape 19" descr="www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4107" name="AutoShape 21" descr="www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4108" name="WordArt 27"/>
          <p:cNvSpPr>
            <a:spLocks noChangeArrowheads="1" noChangeShapeType="1" noTextEdit="1"/>
          </p:cNvSpPr>
          <p:nvPr/>
        </p:nvSpPr>
        <p:spPr bwMode="auto">
          <a:xfrm>
            <a:off x="1585913" y="260350"/>
            <a:ext cx="6769100" cy="10080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hu-HU" sz="1000" kern="10">
                <a:solidFill>
                  <a:srgbClr val="FF0000"/>
                </a:solidFill>
                <a:cs typeface="Arial" panose="020B0604020202020204" pitchFamily="34" charset="0"/>
              </a:rPr>
              <a:t>Kinőtt a szárnyunk…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584" y="1264717"/>
            <a:ext cx="7418832" cy="53538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IMG_83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11" y="1"/>
            <a:ext cx="9132283" cy="6843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Kép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1844824"/>
            <a:ext cx="1666875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Kép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104" y="1563162"/>
            <a:ext cx="3090862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8104" y="3861048"/>
            <a:ext cx="3635895" cy="2996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537" y="3861048"/>
            <a:ext cx="3672408" cy="2996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slow" advClick="0" advTm="21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628649" y="129598"/>
            <a:ext cx="7886700" cy="1325563"/>
          </a:xfrm>
        </p:spPr>
        <p:txBody>
          <a:bodyPr/>
          <a:lstStyle/>
          <a:p>
            <a:pPr algn="ctr"/>
            <a:r>
              <a:rPr lang="hu-HU" dirty="0" smtClean="0">
                <a:latin typeface="Algerian" panose="04020705040A02060702" pitchFamily="82" charset="0"/>
              </a:rPr>
              <a:t>Balogh Aliz</a:t>
            </a:r>
            <a:endParaRPr lang="hu-HU" dirty="0">
              <a:latin typeface="Algerian" panose="04020705040A02060702" pitchFamily="82" charset="0"/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2342" y="1953277"/>
            <a:ext cx="1515831" cy="4308543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3089" y="1205426"/>
            <a:ext cx="2157219" cy="4308543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598" y="1136"/>
            <a:ext cx="2561157" cy="3904283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6161" y="0"/>
            <a:ext cx="1466850" cy="3286125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26" y="4227908"/>
            <a:ext cx="2342923" cy="2572122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9452" y="2780928"/>
            <a:ext cx="2513559" cy="390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93036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628649" y="129598"/>
            <a:ext cx="7886700" cy="1325563"/>
          </a:xfrm>
        </p:spPr>
        <p:txBody>
          <a:bodyPr/>
          <a:lstStyle/>
          <a:p>
            <a:pPr algn="ctr"/>
            <a:r>
              <a:rPr lang="hu-HU" dirty="0" smtClean="0">
                <a:latin typeface="Algerian" panose="04020705040A02060702" pitchFamily="82" charset="0"/>
              </a:rPr>
              <a:t>Balogh Aliz</a:t>
            </a:r>
            <a:endParaRPr lang="hu-HU" dirty="0">
              <a:latin typeface="Algerian" panose="04020705040A02060702" pitchFamily="82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2915" y="1160748"/>
            <a:ext cx="3798168" cy="569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83738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16332" y="130483"/>
            <a:ext cx="7886700" cy="1325563"/>
          </a:xfrm>
        </p:spPr>
        <p:txBody>
          <a:bodyPr/>
          <a:lstStyle/>
          <a:p>
            <a:pPr algn="ctr"/>
            <a:r>
              <a:rPr lang="hu-HU" dirty="0" smtClean="0">
                <a:latin typeface="Algerian" panose="04020705040A02060702" pitchFamily="82" charset="0"/>
              </a:rPr>
              <a:t>Csizmazia Dominik</a:t>
            </a:r>
            <a:endParaRPr lang="hu-HU" dirty="0">
              <a:latin typeface="Algerian" panose="04020705040A02060702" pitchFamily="82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600" y="1095419"/>
            <a:ext cx="2621606" cy="385799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9560" y="1124086"/>
            <a:ext cx="2741911" cy="4104456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75" y="1088499"/>
            <a:ext cx="2575247" cy="5030901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601" y="3200520"/>
            <a:ext cx="2621606" cy="3694882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9218" y="3580417"/>
            <a:ext cx="3765818" cy="327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04988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16332" y="130483"/>
            <a:ext cx="7886700" cy="1325563"/>
          </a:xfrm>
        </p:spPr>
        <p:txBody>
          <a:bodyPr/>
          <a:lstStyle/>
          <a:p>
            <a:pPr algn="ctr"/>
            <a:r>
              <a:rPr lang="hu-HU" dirty="0" smtClean="0">
                <a:latin typeface="Algerian" panose="04020705040A02060702" pitchFamily="82" charset="0"/>
              </a:rPr>
              <a:t>Csizmazia Dominik</a:t>
            </a:r>
            <a:endParaRPr lang="hu-HU" dirty="0">
              <a:latin typeface="Algerian" panose="04020705040A02060702" pitchFamily="82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0598" y="1160748"/>
            <a:ext cx="3798168" cy="569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20162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59377" y="0"/>
            <a:ext cx="7886700" cy="1325563"/>
          </a:xfrm>
        </p:spPr>
        <p:txBody>
          <a:bodyPr/>
          <a:lstStyle/>
          <a:p>
            <a:pPr algn="ctr"/>
            <a:r>
              <a:rPr lang="hu-HU" dirty="0" smtClean="0">
                <a:latin typeface="Algerian" panose="04020705040A02060702" pitchFamily="82" charset="0"/>
              </a:rPr>
              <a:t>Ferenczi Viktória</a:t>
            </a:r>
            <a:endParaRPr lang="hu-HU" dirty="0">
              <a:latin typeface="Algerian" panose="04020705040A02060702" pitchFamily="82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52" y="908720"/>
            <a:ext cx="2171700" cy="402907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1691" y="1772816"/>
            <a:ext cx="2152158" cy="4187192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377" y="4077072"/>
            <a:ext cx="3115204" cy="2517658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3828" y="1196752"/>
            <a:ext cx="1626987" cy="2232248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809328" y="759623"/>
            <a:ext cx="2543873" cy="1833955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5995" y="3429000"/>
            <a:ext cx="2073640" cy="306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43099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59377" y="0"/>
            <a:ext cx="7886700" cy="1325563"/>
          </a:xfrm>
        </p:spPr>
        <p:txBody>
          <a:bodyPr/>
          <a:lstStyle/>
          <a:p>
            <a:pPr algn="ctr"/>
            <a:r>
              <a:rPr lang="hu-HU" dirty="0" smtClean="0">
                <a:latin typeface="Algerian" panose="04020705040A02060702" pitchFamily="82" charset="0"/>
              </a:rPr>
              <a:t>Ferenczi Viktória</a:t>
            </a:r>
            <a:endParaRPr lang="hu-HU" dirty="0">
              <a:latin typeface="Algerian" panose="04020705040A02060702" pitchFamily="82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7639" y="1052736"/>
            <a:ext cx="3870176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81576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0941" y="101890"/>
            <a:ext cx="7886700" cy="1325563"/>
          </a:xfrm>
        </p:spPr>
        <p:txBody>
          <a:bodyPr/>
          <a:lstStyle/>
          <a:p>
            <a:pPr algn="ctr"/>
            <a:r>
              <a:rPr lang="hu-HU" dirty="0" err="1" smtClean="0">
                <a:latin typeface="Algerian" panose="04020705040A02060702" pitchFamily="82" charset="0"/>
              </a:rPr>
              <a:t>Guszter</a:t>
            </a:r>
            <a:r>
              <a:rPr lang="hu-HU" dirty="0" smtClean="0">
                <a:latin typeface="Algerian" panose="04020705040A02060702" pitchFamily="82" charset="0"/>
              </a:rPr>
              <a:t> Martin</a:t>
            </a:r>
            <a:endParaRPr lang="hu-HU" dirty="0">
              <a:latin typeface="Algerian" panose="04020705040A02060702" pitchFamily="82" charset="0"/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675"/>
          <a:stretch/>
        </p:blipFill>
        <p:spPr>
          <a:xfrm>
            <a:off x="67072" y="1118673"/>
            <a:ext cx="2162496" cy="4464496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3496" y="1106816"/>
            <a:ext cx="2449809" cy="4476353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0473" y="4181855"/>
            <a:ext cx="1790485" cy="2660150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1688" y="2996946"/>
            <a:ext cx="2895306" cy="384506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1688" y="1124745"/>
            <a:ext cx="2895306" cy="2342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15117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0941" y="101890"/>
            <a:ext cx="7886700" cy="1325563"/>
          </a:xfrm>
        </p:spPr>
        <p:txBody>
          <a:bodyPr/>
          <a:lstStyle/>
          <a:p>
            <a:pPr algn="ctr"/>
            <a:r>
              <a:rPr lang="hu-HU" dirty="0" err="1" smtClean="0">
                <a:latin typeface="Algerian" panose="04020705040A02060702" pitchFamily="82" charset="0"/>
              </a:rPr>
              <a:t>Guszter</a:t>
            </a:r>
            <a:r>
              <a:rPr lang="hu-HU" dirty="0" smtClean="0">
                <a:latin typeface="Algerian" panose="04020705040A02060702" pitchFamily="82" charset="0"/>
              </a:rPr>
              <a:t> Martin</a:t>
            </a:r>
            <a:endParaRPr lang="hu-HU" dirty="0">
              <a:latin typeface="Algerian" panose="04020705040A02060702" pitchFamily="82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5207" y="1160748"/>
            <a:ext cx="3798168" cy="569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31356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6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56359" y="129599"/>
            <a:ext cx="7886700" cy="1325563"/>
          </a:xfrm>
        </p:spPr>
        <p:txBody>
          <a:bodyPr/>
          <a:lstStyle/>
          <a:p>
            <a:pPr algn="ctr"/>
            <a:r>
              <a:rPr lang="hu-HU" dirty="0" err="1" smtClean="0">
                <a:latin typeface="Algerian" panose="04020705040A02060702" pitchFamily="82" charset="0"/>
              </a:rPr>
              <a:t>Kirsch</a:t>
            </a:r>
            <a:r>
              <a:rPr lang="hu-HU" dirty="0" smtClean="0">
                <a:latin typeface="Algerian" panose="04020705040A02060702" pitchFamily="82" charset="0"/>
              </a:rPr>
              <a:t> Marcell</a:t>
            </a:r>
            <a:endParaRPr lang="hu-HU" dirty="0">
              <a:latin typeface="Algerian" panose="04020705040A02060702" pitchFamily="82" charset="0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3221" y="1116922"/>
            <a:ext cx="2405515" cy="5711341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4937" y="6102"/>
            <a:ext cx="1989063" cy="2406873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8835" y="2852936"/>
            <a:ext cx="2075165" cy="3260973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8194" y="3692912"/>
            <a:ext cx="1862392" cy="3097573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808" y="2852936"/>
            <a:ext cx="2987002" cy="4005063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8876" y="1116922"/>
            <a:ext cx="1016904" cy="2286372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62" y="6102"/>
            <a:ext cx="2321683" cy="273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00201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56359" y="129599"/>
            <a:ext cx="7886700" cy="1325563"/>
          </a:xfrm>
        </p:spPr>
        <p:txBody>
          <a:bodyPr/>
          <a:lstStyle/>
          <a:p>
            <a:pPr algn="ctr"/>
            <a:r>
              <a:rPr lang="hu-HU" dirty="0" err="1" smtClean="0">
                <a:latin typeface="Algerian" panose="04020705040A02060702" pitchFamily="82" charset="0"/>
              </a:rPr>
              <a:t>Kirsch</a:t>
            </a:r>
            <a:r>
              <a:rPr lang="hu-HU" dirty="0" smtClean="0">
                <a:latin typeface="Algerian" panose="04020705040A02060702" pitchFamily="82" charset="0"/>
              </a:rPr>
              <a:t> Marcell</a:t>
            </a:r>
            <a:endParaRPr lang="hu-HU" dirty="0">
              <a:latin typeface="Algerian" panose="04020705040A02060702" pitchFamily="82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0625" y="1160748"/>
            <a:ext cx="3798168" cy="569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43700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56359" y="129598"/>
            <a:ext cx="7886700" cy="1325563"/>
          </a:xfrm>
        </p:spPr>
        <p:txBody>
          <a:bodyPr/>
          <a:lstStyle/>
          <a:p>
            <a:pPr algn="ctr"/>
            <a:r>
              <a:rPr lang="hu-HU" dirty="0" smtClean="0">
                <a:latin typeface="Algerian" panose="04020705040A02060702" pitchFamily="82" charset="0"/>
              </a:rPr>
              <a:t>Kiss </a:t>
            </a:r>
            <a:r>
              <a:rPr lang="hu-HU" dirty="0" err="1" smtClean="0">
                <a:latin typeface="Algerian" panose="04020705040A02060702" pitchFamily="82" charset="0"/>
              </a:rPr>
              <a:t>szebasztián</a:t>
            </a:r>
            <a:endParaRPr lang="hu-HU" dirty="0">
              <a:latin typeface="Algerian" panose="04020705040A02060702" pitchFamily="82" charset="0"/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147" y="1196752"/>
            <a:ext cx="3600401" cy="3384376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4912" y="1052736"/>
            <a:ext cx="2714625" cy="2619375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9545" y="3016972"/>
            <a:ext cx="2073320" cy="3816424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0817" y="2996952"/>
            <a:ext cx="2991615" cy="3856464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57921"/>
            <a:ext cx="2483768" cy="2795495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9803" y="575065"/>
            <a:ext cx="1989371" cy="197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22592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56359" y="129598"/>
            <a:ext cx="7886700" cy="1325563"/>
          </a:xfrm>
        </p:spPr>
        <p:txBody>
          <a:bodyPr/>
          <a:lstStyle/>
          <a:p>
            <a:pPr algn="ctr"/>
            <a:r>
              <a:rPr lang="hu-HU" dirty="0" smtClean="0">
                <a:latin typeface="Algerian" panose="04020705040A02060702" pitchFamily="82" charset="0"/>
              </a:rPr>
              <a:t>Kiss </a:t>
            </a:r>
            <a:r>
              <a:rPr lang="hu-HU" dirty="0" err="1" smtClean="0">
                <a:latin typeface="Algerian" panose="04020705040A02060702" pitchFamily="82" charset="0"/>
              </a:rPr>
              <a:t>szebasztián</a:t>
            </a:r>
            <a:endParaRPr lang="hu-HU" dirty="0">
              <a:latin typeface="Algerian" panose="04020705040A02060702" pitchFamily="82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2626" y="1164640"/>
            <a:ext cx="3774165" cy="56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69201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42504" y="101890"/>
            <a:ext cx="7886700" cy="1325563"/>
          </a:xfrm>
        </p:spPr>
        <p:txBody>
          <a:bodyPr/>
          <a:lstStyle/>
          <a:p>
            <a:pPr algn="ctr"/>
            <a:r>
              <a:rPr lang="hu-HU" dirty="0" err="1" smtClean="0">
                <a:latin typeface="Algerian" panose="04020705040A02060702" pitchFamily="82" charset="0"/>
              </a:rPr>
              <a:t>Kmetti</a:t>
            </a:r>
            <a:r>
              <a:rPr lang="hu-HU" dirty="0" smtClean="0">
                <a:latin typeface="Algerian" panose="04020705040A02060702" pitchFamily="82" charset="0"/>
              </a:rPr>
              <a:t> </a:t>
            </a:r>
            <a:r>
              <a:rPr lang="hu-HU" dirty="0" err="1" smtClean="0">
                <a:latin typeface="Algerian" panose="04020705040A02060702" pitchFamily="82" charset="0"/>
              </a:rPr>
              <a:t>eszter</a:t>
            </a:r>
            <a:endParaRPr lang="hu-HU" dirty="0">
              <a:latin typeface="Algerian" panose="04020705040A02060702" pitchFamily="82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742" y="1236008"/>
            <a:ext cx="2346050" cy="489288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2928" y="1515487"/>
            <a:ext cx="1572592" cy="4870544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8843" y="1496943"/>
            <a:ext cx="1218188" cy="4892888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0774" y="0"/>
            <a:ext cx="1457867" cy="3501008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2" y="4052168"/>
            <a:ext cx="1843282" cy="2805832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116" y="2996952"/>
            <a:ext cx="2510579" cy="375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69569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42504" y="101890"/>
            <a:ext cx="7886700" cy="1325563"/>
          </a:xfrm>
        </p:spPr>
        <p:txBody>
          <a:bodyPr/>
          <a:lstStyle/>
          <a:p>
            <a:pPr algn="ctr"/>
            <a:r>
              <a:rPr lang="hu-HU" dirty="0" err="1" smtClean="0">
                <a:latin typeface="Algerian" panose="04020705040A02060702" pitchFamily="82" charset="0"/>
              </a:rPr>
              <a:t>Kmetti</a:t>
            </a:r>
            <a:r>
              <a:rPr lang="hu-HU" dirty="0" smtClean="0">
                <a:latin typeface="Algerian" panose="04020705040A02060702" pitchFamily="82" charset="0"/>
              </a:rPr>
              <a:t> </a:t>
            </a:r>
            <a:r>
              <a:rPr lang="hu-HU" dirty="0" err="1" smtClean="0">
                <a:latin typeface="Algerian" panose="04020705040A02060702" pitchFamily="82" charset="0"/>
              </a:rPr>
              <a:t>eszter</a:t>
            </a:r>
            <a:endParaRPr lang="hu-HU" dirty="0">
              <a:latin typeface="Algerian" panose="04020705040A02060702" pitchFamily="82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6770" y="1160748"/>
            <a:ext cx="3798168" cy="569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38193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4068" y="157307"/>
            <a:ext cx="7886700" cy="1325563"/>
          </a:xfrm>
        </p:spPr>
        <p:txBody>
          <a:bodyPr/>
          <a:lstStyle/>
          <a:p>
            <a:pPr algn="ctr"/>
            <a:r>
              <a:rPr lang="hu-HU" dirty="0" smtClean="0">
                <a:latin typeface="Algerian" panose="04020705040A02060702" pitchFamily="82" charset="0"/>
              </a:rPr>
              <a:t>Kozma tamás</a:t>
            </a:r>
            <a:endParaRPr lang="hu-HU" dirty="0">
              <a:latin typeface="Algerian" panose="04020705040A02060702" pitchFamily="82" charset="0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10370"/>
            <a:ext cx="2670295" cy="444763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6229" y="3356992"/>
            <a:ext cx="2396932" cy="3501008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6818" y="-40095"/>
            <a:ext cx="2187182" cy="3397087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3314" y="1844824"/>
            <a:ext cx="2623852" cy="4851822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76299" cy="2262198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19" r="8922"/>
          <a:stretch/>
        </p:blipFill>
        <p:spPr>
          <a:xfrm>
            <a:off x="5146441" y="1340768"/>
            <a:ext cx="1799538" cy="390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07198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4068" y="157307"/>
            <a:ext cx="7886700" cy="1325563"/>
          </a:xfrm>
        </p:spPr>
        <p:txBody>
          <a:bodyPr/>
          <a:lstStyle/>
          <a:p>
            <a:pPr algn="ctr"/>
            <a:r>
              <a:rPr lang="hu-HU" dirty="0" smtClean="0">
                <a:latin typeface="Algerian" panose="04020705040A02060702" pitchFamily="82" charset="0"/>
              </a:rPr>
              <a:t>Kozma tamás</a:t>
            </a:r>
            <a:endParaRPr lang="hu-HU" dirty="0">
              <a:latin typeface="Algerian" panose="04020705040A02060702" pitchFamily="82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8334" y="1142348"/>
            <a:ext cx="3798168" cy="569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51616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14795" y="110837"/>
            <a:ext cx="7886700" cy="1325563"/>
          </a:xfrm>
        </p:spPr>
        <p:txBody>
          <a:bodyPr/>
          <a:lstStyle/>
          <a:p>
            <a:pPr algn="ctr"/>
            <a:r>
              <a:rPr lang="hu-HU" dirty="0" smtClean="0">
                <a:latin typeface="Algerian" panose="04020705040A02060702" pitchFamily="82" charset="0"/>
              </a:rPr>
              <a:t>Molnár </a:t>
            </a:r>
            <a:r>
              <a:rPr lang="hu-HU" dirty="0" err="1" smtClean="0">
                <a:latin typeface="Algerian" panose="04020705040A02060702" pitchFamily="82" charset="0"/>
              </a:rPr>
              <a:t>zalán</a:t>
            </a:r>
            <a:endParaRPr lang="hu-HU" dirty="0">
              <a:latin typeface="Algerian" panose="04020705040A02060702" pitchFamily="82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757478" y="3295393"/>
            <a:ext cx="4005065" cy="263699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4129" y="1118897"/>
            <a:ext cx="2886075" cy="470535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5585" y="3628868"/>
            <a:ext cx="1938535" cy="2987553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1989" y="2852936"/>
            <a:ext cx="2411106" cy="3305549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2505" y="3386554"/>
            <a:ext cx="1790239" cy="3229867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09" y="0"/>
            <a:ext cx="2291997" cy="2399041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2240" y="0"/>
            <a:ext cx="2408463" cy="244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65229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14795" y="110837"/>
            <a:ext cx="7886700" cy="1325563"/>
          </a:xfrm>
        </p:spPr>
        <p:txBody>
          <a:bodyPr/>
          <a:lstStyle/>
          <a:p>
            <a:pPr algn="ctr"/>
            <a:r>
              <a:rPr lang="hu-HU" dirty="0" smtClean="0">
                <a:latin typeface="Algerian" panose="04020705040A02060702" pitchFamily="82" charset="0"/>
              </a:rPr>
              <a:t>Molnár </a:t>
            </a:r>
            <a:r>
              <a:rPr lang="hu-HU" dirty="0" err="1" smtClean="0">
                <a:latin typeface="Algerian" panose="04020705040A02060702" pitchFamily="82" charset="0"/>
              </a:rPr>
              <a:t>zalán</a:t>
            </a:r>
            <a:endParaRPr lang="hu-HU" dirty="0">
              <a:latin typeface="Algerian" panose="04020705040A02060702" pitchFamily="82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5065" y="1268760"/>
            <a:ext cx="3726160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95430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0941" y="115744"/>
            <a:ext cx="7886700" cy="1325563"/>
          </a:xfrm>
        </p:spPr>
        <p:txBody>
          <a:bodyPr/>
          <a:lstStyle/>
          <a:p>
            <a:pPr algn="ctr"/>
            <a:r>
              <a:rPr lang="hu-HU" dirty="0" smtClean="0">
                <a:latin typeface="Algerian" panose="04020705040A02060702" pitchFamily="82" charset="0"/>
              </a:rPr>
              <a:t>Németh </a:t>
            </a:r>
            <a:r>
              <a:rPr lang="hu-HU" dirty="0" err="1" smtClean="0">
                <a:latin typeface="Algerian" panose="04020705040A02060702" pitchFamily="82" charset="0"/>
              </a:rPr>
              <a:t>elizabet</a:t>
            </a:r>
            <a:endParaRPr lang="hu-HU" dirty="0">
              <a:latin typeface="Algerian" panose="04020705040A02060702" pitchFamily="82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4285" y="1304765"/>
            <a:ext cx="1564004" cy="252028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7237" y="1592754"/>
            <a:ext cx="2790825" cy="501015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8254" y="2579574"/>
            <a:ext cx="1555694" cy="4245446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135" y="4988878"/>
            <a:ext cx="1851411" cy="1836142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4309" y="4097829"/>
            <a:ext cx="1914686" cy="2410718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135" y="8527"/>
            <a:ext cx="1851411" cy="5228133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8202" y="-3199"/>
            <a:ext cx="2135798" cy="256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35246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0941" y="115744"/>
            <a:ext cx="7886700" cy="1325563"/>
          </a:xfrm>
        </p:spPr>
        <p:txBody>
          <a:bodyPr/>
          <a:lstStyle/>
          <a:p>
            <a:pPr algn="ctr"/>
            <a:r>
              <a:rPr lang="hu-HU" dirty="0" smtClean="0">
                <a:latin typeface="Algerian" panose="04020705040A02060702" pitchFamily="82" charset="0"/>
              </a:rPr>
              <a:t>Németh </a:t>
            </a:r>
            <a:r>
              <a:rPr lang="hu-HU" dirty="0" err="1" smtClean="0">
                <a:latin typeface="Algerian" panose="04020705040A02060702" pitchFamily="82" charset="0"/>
              </a:rPr>
              <a:t>elizabet</a:t>
            </a:r>
            <a:endParaRPr lang="hu-HU" dirty="0">
              <a:latin typeface="Algerian" panose="04020705040A02060702" pitchFamily="82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7208" y="1196752"/>
            <a:ext cx="3774165" cy="56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39104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4068" y="171163"/>
            <a:ext cx="7886700" cy="1325563"/>
          </a:xfrm>
        </p:spPr>
        <p:txBody>
          <a:bodyPr/>
          <a:lstStyle/>
          <a:p>
            <a:pPr algn="ctr"/>
            <a:r>
              <a:rPr lang="hu-HU" dirty="0" smtClean="0">
                <a:latin typeface="Algerian" panose="04020705040A02060702" pitchFamily="82" charset="0"/>
              </a:rPr>
              <a:t>Somogyi </a:t>
            </a:r>
            <a:r>
              <a:rPr lang="hu-HU" dirty="0" err="1" smtClean="0">
                <a:latin typeface="Algerian" panose="04020705040A02060702" pitchFamily="82" charset="0"/>
              </a:rPr>
              <a:t>edmond</a:t>
            </a:r>
            <a:endParaRPr lang="hu-HU" dirty="0">
              <a:latin typeface="Algerian" panose="04020705040A02060702" pitchFamily="82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936" y="3501008"/>
            <a:ext cx="3238500" cy="30099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4548" y="1292442"/>
            <a:ext cx="2329775" cy="3140968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4202" y="1276810"/>
            <a:ext cx="1693901" cy="5521124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4621" y="1129283"/>
            <a:ext cx="1724025" cy="2371725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6256" y="4468315"/>
            <a:ext cx="1857268" cy="238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8597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4068" y="171163"/>
            <a:ext cx="7886700" cy="1325563"/>
          </a:xfrm>
        </p:spPr>
        <p:txBody>
          <a:bodyPr/>
          <a:lstStyle/>
          <a:p>
            <a:pPr algn="ctr"/>
            <a:r>
              <a:rPr lang="hu-HU" dirty="0" smtClean="0">
                <a:latin typeface="Algerian" panose="04020705040A02060702" pitchFamily="82" charset="0"/>
              </a:rPr>
              <a:t>Somogyi </a:t>
            </a:r>
            <a:r>
              <a:rPr lang="hu-HU" dirty="0" err="1" smtClean="0">
                <a:latin typeface="Algerian" panose="04020705040A02060702" pitchFamily="82" charset="0"/>
              </a:rPr>
              <a:t>edmond</a:t>
            </a:r>
            <a:endParaRPr lang="hu-HU" dirty="0">
              <a:latin typeface="Algerian" panose="04020705040A02060702" pitchFamily="82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8334" y="1160748"/>
            <a:ext cx="3798168" cy="569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62480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0213" y="143453"/>
            <a:ext cx="7886700" cy="1325563"/>
          </a:xfrm>
        </p:spPr>
        <p:txBody>
          <a:bodyPr/>
          <a:lstStyle/>
          <a:p>
            <a:pPr algn="ctr"/>
            <a:r>
              <a:rPr lang="hu-HU" dirty="0" smtClean="0">
                <a:latin typeface="Algerian" panose="04020705040A02060702" pitchFamily="82" charset="0"/>
              </a:rPr>
              <a:t>Varga </a:t>
            </a:r>
            <a:r>
              <a:rPr lang="hu-HU" dirty="0" err="1" smtClean="0">
                <a:latin typeface="Algerian" panose="04020705040A02060702" pitchFamily="82" charset="0"/>
              </a:rPr>
              <a:t>cintia</a:t>
            </a:r>
            <a:endParaRPr lang="hu-HU" dirty="0">
              <a:latin typeface="Algerian" panose="04020705040A02060702" pitchFamily="82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64044" y="2731436"/>
            <a:ext cx="3688943" cy="3958174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2960" y="143453"/>
            <a:ext cx="2340099" cy="2466024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067" y="172300"/>
            <a:ext cx="1974380" cy="3345477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285" y="3717032"/>
            <a:ext cx="2166906" cy="2853451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25087" y="2137995"/>
            <a:ext cx="2186567" cy="4432488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8210" y="1196752"/>
            <a:ext cx="1277785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10346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0213" y="143453"/>
            <a:ext cx="7886700" cy="1325563"/>
          </a:xfrm>
        </p:spPr>
        <p:txBody>
          <a:bodyPr/>
          <a:lstStyle/>
          <a:p>
            <a:pPr algn="ctr"/>
            <a:r>
              <a:rPr lang="hu-HU" dirty="0" smtClean="0">
                <a:latin typeface="Algerian" panose="04020705040A02060702" pitchFamily="82" charset="0"/>
              </a:rPr>
              <a:t>Varga </a:t>
            </a:r>
            <a:r>
              <a:rPr lang="hu-HU" dirty="0" err="1" smtClean="0">
                <a:latin typeface="Algerian" panose="04020705040A02060702" pitchFamily="82" charset="0"/>
              </a:rPr>
              <a:t>cintia</a:t>
            </a:r>
            <a:endParaRPr lang="hu-HU" dirty="0">
              <a:latin typeface="Algerian" panose="04020705040A02060702" pitchFamily="82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0483" y="1268760"/>
            <a:ext cx="3726160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65592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0213" y="185017"/>
            <a:ext cx="7886700" cy="1325563"/>
          </a:xfrm>
        </p:spPr>
        <p:txBody>
          <a:bodyPr/>
          <a:lstStyle/>
          <a:p>
            <a:pPr algn="ctr"/>
            <a:r>
              <a:rPr lang="hu-HU" dirty="0" smtClean="0">
                <a:latin typeface="Algerian" panose="04020705040A02060702" pitchFamily="82" charset="0"/>
              </a:rPr>
              <a:t>Varsányi </a:t>
            </a:r>
            <a:r>
              <a:rPr lang="hu-HU" dirty="0" err="1" smtClean="0">
                <a:latin typeface="Algerian" panose="04020705040A02060702" pitchFamily="82" charset="0"/>
              </a:rPr>
              <a:t>tibor</a:t>
            </a:r>
            <a:endParaRPr lang="hu-HU" dirty="0">
              <a:latin typeface="Algerian" panose="04020705040A02060702" pitchFamily="82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43" y="1780926"/>
            <a:ext cx="3451573" cy="4384377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7944" y="1340769"/>
            <a:ext cx="2403859" cy="2448272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1978" y="1587226"/>
            <a:ext cx="2227907" cy="4578077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9291" y="3319236"/>
            <a:ext cx="2422512" cy="322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74051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0213" y="185017"/>
            <a:ext cx="7886700" cy="1325563"/>
          </a:xfrm>
        </p:spPr>
        <p:txBody>
          <a:bodyPr/>
          <a:lstStyle/>
          <a:p>
            <a:pPr algn="ctr"/>
            <a:r>
              <a:rPr lang="hu-HU" dirty="0" smtClean="0">
                <a:latin typeface="Algerian" panose="04020705040A02060702" pitchFamily="82" charset="0"/>
              </a:rPr>
              <a:t>Varsányi </a:t>
            </a:r>
            <a:r>
              <a:rPr lang="hu-HU" dirty="0" err="1" smtClean="0">
                <a:latin typeface="Algerian" panose="04020705040A02060702" pitchFamily="82" charset="0"/>
              </a:rPr>
              <a:t>tibor</a:t>
            </a:r>
            <a:endParaRPr lang="hu-HU" dirty="0">
              <a:latin typeface="Algerian" panose="04020705040A02060702" pitchFamily="82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0483" y="1247696"/>
            <a:ext cx="3726160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07275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42504" y="157308"/>
            <a:ext cx="7886700" cy="1325563"/>
          </a:xfrm>
        </p:spPr>
        <p:txBody>
          <a:bodyPr/>
          <a:lstStyle/>
          <a:p>
            <a:pPr algn="ctr"/>
            <a:r>
              <a:rPr lang="hu-HU" dirty="0" smtClean="0">
                <a:latin typeface="Algerian" panose="04020705040A02060702" pitchFamily="82" charset="0"/>
              </a:rPr>
              <a:t>Véninger </a:t>
            </a:r>
            <a:r>
              <a:rPr lang="hu-HU" dirty="0" err="1" smtClean="0">
                <a:latin typeface="Algerian" panose="04020705040A02060702" pitchFamily="82" charset="0"/>
              </a:rPr>
              <a:t>ádám</a:t>
            </a:r>
            <a:endParaRPr lang="hu-HU" dirty="0">
              <a:latin typeface="Algerian" panose="04020705040A02060702" pitchFamily="82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8" y="4401702"/>
            <a:ext cx="3811987" cy="2411167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3682" y="9417"/>
            <a:ext cx="2345125" cy="2771512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0093" y="3381458"/>
            <a:ext cx="2805210" cy="3476542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6378" y="1418610"/>
            <a:ext cx="2601131" cy="3605585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021"/>
            <a:ext cx="2051720" cy="3676898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1573" y="1235938"/>
            <a:ext cx="2299242" cy="2472017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1446" y="3707955"/>
            <a:ext cx="2107442" cy="316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69284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42504" y="157308"/>
            <a:ext cx="7886700" cy="1325563"/>
          </a:xfrm>
        </p:spPr>
        <p:txBody>
          <a:bodyPr/>
          <a:lstStyle/>
          <a:p>
            <a:pPr algn="ctr"/>
            <a:r>
              <a:rPr lang="hu-HU" dirty="0" smtClean="0">
                <a:latin typeface="Algerian" panose="04020705040A02060702" pitchFamily="82" charset="0"/>
              </a:rPr>
              <a:t>Véninger </a:t>
            </a:r>
            <a:r>
              <a:rPr lang="hu-HU" dirty="0" err="1" smtClean="0">
                <a:latin typeface="Algerian" panose="04020705040A02060702" pitchFamily="82" charset="0"/>
              </a:rPr>
              <a:t>ádám</a:t>
            </a:r>
            <a:endParaRPr lang="hu-HU" dirty="0">
              <a:latin typeface="Algerian" panose="04020705040A02060702" pitchFamily="82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6770" y="1159116"/>
            <a:ext cx="3798168" cy="569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96836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860032" cy="3645024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3968" y="3212976"/>
            <a:ext cx="4860032" cy="3645024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32" y="0"/>
            <a:ext cx="4283968" cy="3212976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45024"/>
            <a:ext cx="4283968" cy="3212976"/>
          </a:xfrm>
          <a:prstGeom prst="rect">
            <a:avLst/>
          </a:prstGeom>
        </p:spPr>
      </p:pic>
    </p:spTree>
  </p:cSld>
  <p:clrMapOvr>
    <a:masterClrMapping/>
  </p:clrMapOvr>
  <p:transition spd="slow" advClick="0" advTm="7000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2825367" y="260648"/>
            <a:ext cx="3493265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/>
            </a:prstTxWarp>
            <a:spAutoFit/>
          </a:bodyPr>
          <a:lstStyle/>
          <a:p>
            <a:pPr algn="ctr"/>
            <a:r>
              <a:rPr lang="hu-H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2014-2022</a:t>
            </a:r>
            <a:endParaRPr lang="hu-H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505097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7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6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7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975</TotalTime>
  <Words>66</Words>
  <Application>Microsoft Office PowerPoint</Application>
  <PresentationFormat>Diavetítés a képernyőre (4:3 oldalarány)</PresentationFormat>
  <Paragraphs>32</Paragraphs>
  <Slides>60</Slides>
  <Notes>1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60</vt:i4>
      </vt:variant>
    </vt:vector>
  </HeadingPairs>
  <TitlesOfParts>
    <vt:vector size="64" baseType="lpstr">
      <vt:lpstr>Algerian</vt:lpstr>
      <vt:lpstr>Arial</vt:lpstr>
      <vt:lpstr>Calibri</vt:lpstr>
      <vt:lpstr>Alapértelmezett terv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Balogh Aliz</vt:lpstr>
      <vt:lpstr>Balogh Aliz</vt:lpstr>
      <vt:lpstr>Csizmazia Dominik</vt:lpstr>
      <vt:lpstr>Csizmazia Dominik</vt:lpstr>
      <vt:lpstr>Ferenczi Viktória</vt:lpstr>
      <vt:lpstr>Ferenczi Viktória</vt:lpstr>
      <vt:lpstr>Guszter Martin</vt:lpstr>
      <vt:lpstr>Guszter Martin</vt:lpstr>
      <vt:lpstr>Kirsch Marcell</vt:lpstr>
      <vt:lpstr>Kirsch Marcell</vt:lpstr>
      <vt:lpstr>Kiss szebasztián</vt:lpstr>
      <vt:lpstr>Kiss szebasztián</vt:lpstr>
      <vt:lpstr>Kmetti eszter</vt:lpstr>
      <vt:lpstr>Kmetti eszter</vt:lpstr>
      <vt:lpstr>Kozma tamás</vt:lpstr>
      <vt:lpstr>Kozma tamás</vt:lpstr>
      <vt:lpstr>Molnár zalán</vt:lpstr>
      <vt:lpstr>Molnár zalán</vt:lpstr>
      <vt:lpstr>Németh elizabet</vt:lpstr>
      <vt:lpstr>Németh elizabet</vt:lpstr>
      <vt:lpstr>Somogyi edmond</vt:lpstr>
      <vt:lpstr>Somogyi edmond</vt:lpstr>
      <vt:lpstr>Varga cintia</vt:lpstr>
      <vt:lpstr>Varga cintia</vt:lpstr>
      <vt:lpstr>Varsányi tibor</vt:lpstr>
      <vt:lpstr>Varsányi tibor</vt:lpstr>
      <vt:lpstr>Véninger ádám</vt:lpstr>
      <vt:lpstr>Véninger ádám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Bakonyszentlászló Iskola</dc:creator>
  <cp:lastModifiedBy>Általános Iskola</cp:lastModifiedBy>
  <cp:revision>155</cp:revision>
  <dcterms:created xsi:type="dcterms:W3CDTF">2014-03-05T19:19:36Z</dcterms:created>
  <dcterms:modified xsi:type="dcterms:W3CDTF">2022-06-20T11:22:33Z</dcterms:modified>
</cp:coreProperties>
</file>