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5" r:id="rId2"/>
    <p:sldId id="257" r:id="rId3"/>
    <p:sldId id="258" r:id="rId4"/>
    <p:sldId id="259" r:id="rId5"/>
    <p:sldId id="260" r:id="rId6"/>
    <p:sldId id="264" r:id="rId7"/>
    <p:sldId id="263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7C51D-B878-4A99-AE13-C88FCE2D24E6}" type="datetimeFigureOut">
              <a:rPr lang="hu-HU" smtClean="0"/>
              <a:t>2016.11.23.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124DD-9686-48C0-AAE4-E805ADD8CA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6118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124DD-9686-48C0-AAE4-E805ADD8CAD3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444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9C5E-2FCA-407F-92FD-FAFCFA1B34C5}" type="datetimeFigureOut">
              <a:rPr lang="hu-HU" smtClean="0"/>
              <a:t>2016.11.23.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6CA-D3CA-4A60-8E07-95E95A068C6A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9C5E-2FCA-407F-92FD-FAFCFA1B34C5}" type="datetimeFigureOut">
              <a:rPr lang="hu-HU" smtClean="0"/>
              <a:t>2016.11.23.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6CA-D3CA-4A60-8E07-95E95A068C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9C5E-2FCA-407F-92FD-FAFCFA1B34C5}" type="datetimeFigureOut">
              <a:rPr lang="hu-HU" smtClean="0"/>
              <a:t>2016.11.23.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6CA-D3CA-4A60-8E07-95E95A068C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9C5E-2FCA-407F-92FD-FAFCFA1B34C5}" type="datetimeFigureOut">
              <a:rPr lang="hu-HU" smtClean="0"/>
              <a:t>2016.11.23.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6CA-D3CA-4A60-8E07-95E95A068C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9C5E-2FCA-407F-92FD-FAFCFA1B34C5}" type="datetimeFigureOut">
              <a:rPr lang="hu-HU" smtClean="0"/>
              <a:t>2016.11.23.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6CA-D3CA-4A60-8E07-95E95A068C6A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9C5E-2FCA-407F-92FD-FAFCFA1B34C5}" type="datetimeFigureOut">
              <a:rPr lang="hu-HU" smtClean="0"/>
              <a:t>2016.11.23.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6CA-D3CA-4A60-8E07-95E95A068C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9C5E-2FCA-407F-92FD-FAFCFA1B34C5}" type="datetimeFigureOut">
              <a:rPr lang="hu-HU" smtClean="0"/>
              <a:t>2016.11.23.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6CA-D3CA-4A60-8E07-95E95A068C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9C5E-2FCA-407F-92FD-FAFCFA1B34C5}" type="datetimeFigureOut">
              <a:rPr lang="hu-HU" smtClean="0"/>
              <a:t>2016.11.23.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6CA-D3CA-4A60-8E07-95E95A068C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9C5E-2FCA-407F-92FD-FAFCFA1B34C5}" type="datetimeFigureOut">
              <a:rPr lang="hu-HU" smtClean="0"/>
              <a:t>2016.11.23.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6CA-D3CA-4A60-8E07-95E95A068C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9C5E-2FCA-407F-92FD-FAFCFA1B34C5}" type="datetimeFigureOut">
              <a:rPr lang="hu-HU" smtClean="0"/>
              <a:t>2016.11.23.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86CA-D3CA-4A60-8E07-95E95A068C6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9C5E-2FCA-407F-92FD-FAFCFA1B34C5}" type="datetimeFigureOut">
              <a:rPr lang="hu-HU" smtClean="0"/>
              <a:t>2016.11.23.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4186CA-D3CA-4A60-8E07-95E95A068C6A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7B9C5E-2FCA-407F-92FD-FAFCFA1B34C5}" type="datetimeFigureOut">
              <a:rPr lang="hu-HU" smtClean="0"/>
              <a:t>2016.11.23.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4186CA-D3CA-4A60-8E07-95E95A068C6A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9552" y="2996952"/>
            <a:ext cx="7854696" cy="1752600"/>
          </a:xfrm>
        </p:spPr>
        <p:txBody>
          <a:bodyPr/>
          <a:lstStyle/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smtClean="0"/>
              <a:t>19. SZ. VÉGÉN, A 20. </a:t>
            </a:r>
            <a:r>
              <a:rPr lang="hu-HU" dirty="0" smtClean="0"/>
              <a:t>SZ. </a:t>
            </a:r>
            <a:r>
              <a:rPr lang="hu-HU" dirty="0" smtClean="0"/>
              <a:t>ELSŐ FELÉBEN</a:t>
            </a: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STÍLUSIRÁNYZATOK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0259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SZECESSZIÓ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b="1" dirty="0" smtClean="0"/>
              <a:t>J</a:t>
            </a:r>
            <a:r>
              <a:rPr lang="hu-HU" sz="2000" b="1" dirty="0" smtClean="0"/>
              <a:t>elentése:</a:t>
            </a:r>
            <a:endParaRPr lang="hu-HU" sz="2000" b="1" dirty="0" smtClean="0"/>
          </a:p>
          <a:p>
            <a:pPr marL="0" indent="0">
              <a:buNone/>
            </a:pPr>
            <a:r>
              <a:rPr lang="hu-HU" sz="2000" dirty="0" smtClean="0"/>
              <a:t>kivonulás, elkülönülés</a:t>
            </a:r>
            <a:endParaRPr lang="hu-HU" sz="2000" dirty="0"/>
          </a:p>
          <a:p>
            <a:pPr marL="0" indent="0">
              <a:buNone/>
            </a:pPr>
            <a:r>
              <a:rPr lang="hu-HU" sz="2000" dirty="0"/>
              <a:t>a</a:t>
            </a:r>
            <a:r>
              <a:rPr lang="hu-HU" sz="2000" dirty="0" smtClean="0"/>
              <a:t>z </a:t>
            </a:r>
            <a:r>
              <a:rPr lang="hu-HU" sz="2000" dirty="0" smtClean="0"/>
              <a:t>1970-es évektől értékelik</a:t>
            </a:r>
          </a:p>
          <a:p>
            <a:pPr marL="0" indent="0">
              <a:buNone/>
            </a:pPr>
            <a:r>
              <a:rPr lang="hu-HU" sz="2000" dirty="0" smtClean="0"/>
              <a:t>s</a:t>
            </a:r>
            <a:r>
              <a:rPr lang="hu-HU" sz="2000" dirty="0" smtClean="0"/>
              <a:t>ajnos</a:t>
            </a:r>
            <a:r>
              <a:rPr lang="hu-HU" sz="2000" dirty="0" smtClean="0"/>
              <a:t>, a giccs forrásává vált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b="1" dirty="0" smtClean="0"/>
              <a:t>Jellemzői:</a:t>
            </a:r>
          </a:p>
          <a:p>
            <a:pPr marL="0" indent="0">
              <a:buNone/>
            </a:pPr>
            <a:r>
              <a:rPr lang="hu-HU" sz="2000" dirty="0" smtClean="0"/>
              <a:t>§ nagyfokú stilizálás</a:t>
            </a:r>
          </a:p>
          <a:p>
            <a:pPr marL="0" indent="0">
              <a:buNone/>
            </a:pPr>
            <a:r>
              <a:rPr lang="hu-HU" sz="2000" dirty="0" smtClean="0"/>
              <a:t>§ növényi és geometrikus mintára  épülő  ornamentika</a:t>
            </a:r>
          </a:p>
          <a:p>
            <a:pPr marL="0" indent="0">
              <a:buNone/>
            </a:pPr>
            <a:r>
              <a:rPr lang="hu-HU" sz="2000" dirty="0" smtClean="0"/>
              <a:t>§ élénk színek</a:t>
            </a:r>
          </a:p>
          <a:p>
            <a:pPr marL="0" indent="0">
              <a:buNone/>
            </a:pPr>
            <a:r>
              <a:rPr lang="hu-HU" sz="2000" dirty="0" smtClean="0"/>
              <a:t>§ lágy, gömbölyded formák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46790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91" y="260648"/>
            <a:ext cx="3091081" cy="157162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04610"/>
            <a:ext cx="3456384" cy="153352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01" y="2132856"/>
            <a:ext cx="2466975" cy="184785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15" y="4352925"/>
            <a:ext cx="2390775" cy="191452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5" y="2170584"/>
            <a:ext cx="2466975" cy="184785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92696"/>
            <a:ext cx="1847850" cy="3475087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916" y="4380035"/>
            <a:ext cx="5256584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IMPRESSZIONIZMUS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 § a 19. század utolsó harmada</a:t>
            </a:r>
          </a:p>
          <a:p>
            <a:pPr marL="0" indent="0">
              <a:buNone/>
            </a:pPr>
            <a:r>
              <a:rPr lang="hu-HU" sz="2000" dirty="0"/>
              <a:t>  </a:t>
            </a:r>
            <a:r>
              <a:rPr lang="hu-HU" sz="2000" dirty="0" smtClean="0"/>
              <a:t>  festészet, zene, irodalom</a:t>
            </a:r>
          </a:p>
          <a:p>
            <a:pPr marL="0" indent="0">
              <a:buNone/>
            </a:pPr>
            <a:r>
              <a:rPr lang="hu-HU" sz="2000" dirty="0" smtClean="0"/>
              <a:t>§ érzéki benyomások rögzítése</a:t>
            </a:r>
          </a:p>
          <a:p>
            <a:pPr marL="0" indent="0">
              <a:buNone/>
            </a:pPr>
            <a:r>
              <a:rPr lang="hu-HU" sz="2000" dirty="0" smtClean="0"/>
              <a:t>§ a fény festői/költői</a:t>
            </a:r>
          </a:p>
          <a:p>
            <a:pPr marL="0" indent="0">
              <a:buNone/>
            </a:pPr>
            <a:r>
              <a:rPr lang="hu-HU" sz="2000" dirty="0" smtClean="0"/>
              <a:t>§ az adott pillanat élményének ábrázolása</a:t>
            </a:r>
          </a:p>
          <a:p>
            <a:pPr marL="0" indent="0">
              <a:buNone/>
            </a:pPr>
            <a:r>
              <a:rPr lang="hu-HU" sz="2000" dirty="0" smtClean="0"/>
              <a:t>§ nincsenek körvonalak, csak sejtetések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/előzmény: Arany, Vajda János költészete/</a:t>
            </a:r>
          </a:p>
          <a:p>
            <a:pPr marL="0" indent="0">
              <a:buNone/>
            </a:pPr>
            <a:r>
              <a:rPr lang="hu-HU" sz="2000" dirty="0" smtClean="0"/>
              <a:t>Tóth Árpád, Juhász Gyula versei</a:t>
            </a:r>
          </a:p>
          <a:p>
            <a:pPr marL="0" indent="0">
              <a:buNone/>
            </a:pPr>
            <a:r>
              <a:rPr lang="hu-HU" sz="2000" dirty="0" smtClean="0"/>
              <a:t>Monet, Szinyei Merse Pál festészete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0523476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996952"/>
            <a:ext cx="4752528" cy="3449488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7135"/>
            <a:ext cx="4824536" cy="2448272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836712"/>
            <a:ext cx="388843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07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SZIMBOLIZMUS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§ gyökerei a 19. századi romantikában vannak</a:t>
            </a:r>
          </a:p>
          <a:p>
            <a:pPr marL="0" indent="0">
              <a:buNone/>
            </a:pPr>
            <a:r>
              <a:rPr lang="hu-HU" sz="2000" dirty="0" smtClean="0"/>
              <a:t>§ a </a:t>
            </a:r>
            <a:r>
              <a:rPr lang="hu-HU" sz="2000" dirty="0" smtClean="0"/>
              <a:t>szimbólum - (jelkép)rendszer  </a:t>
            </a:r>
            <a:r>
              <a:rPr lang="hu-HU" sz="2000" dirty="0" smtClean="0"/>
              <a:t>a központi szervező elem</a:t>
            </a:r>
          </a:p>
          <a:p>
            <a:pPr marL="0" indent="0">
              <a:buNone/>
            </a:pPr>
            <a:r>
              <a:rPr lang="hu-HU" sz="2000" dirty="0" smtClean="0"/>
              <a:t>§ a vers sugalmaz, sejtet</a:t>
            </a:r>
          </a:p>
          <a:p>
            <a:pPr marL="0" indent="0">
              <a:buNone/>
            </a:pPr>
            <a:r>
              <a:rPr lang="hu-HU" sz="2000" dirty="0" smtClean="0"/>
              <a:t>§ kedvelt eszköze a szinesztézia</a:t>
            </a:r>
          </a:p>
          <a:p>
            <a:pPr marL="0" indent="0">
              <a:buNone/>
            </a:pPr>
            <a:r>
              <a:rPr lang="hu-HU" sz="2000" dirty="0" smtClean="0"/>
              <a:t>§ szülőatyja a francia Charles </a:t>
            </a:r>
            <a:r>
              <a:rPr lang="hu-HU" sz="2000" dirty="0" err="1" smtClean="0"/>
              <a:t>Baudlaire</a:t>
            </a:r>
            <a:endParaRPr lang="hu-HU" sz="2000" dirty="0" smtClean="0"/>
          </a:p>
          <a:p>
            <a:pPr marL="0" indent="0">
              <a:buNone/>
            </a:pPr>
            <a:r>
              <a:rPr lang="hu-HU" sz="2000" dirty="0" smtClean="0"/>
              <a:t>§ nálunk: Ady Endre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7491774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3411"/>
            <a:ext cx="4010708" cy="4392488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21845"/>
            <a:ext cx="2700908" cy="324036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624155"/>
            <a:ext cx="4302264" cy="277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49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149</Words>
  <Application>Microsoft Office PowerPoint</Application>
  <PresentationFormat>Diavetítés a képernyőre (4:3 oldalarány)</PresentationFormat>
  <Paragraphs>38</Paragraphs>
  <Slides>7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Áramlás</vt:lpstr>
      <vt:lpstr>STÍLUSIRÁNYZATOK</vt:lpstr>
      <vt:lpstr>SZECESSZIÓ</vt:lpstr>
      <vt:lpstr>PowerPoint bemutató</vt:lpstr>
      <vt:lpstr>IMPRESSZIONIZMUS</vt:lpstr>
      <vt:lpstr>PowerPoint bemutató</vt:lpstr>
      <vt:lpstr>SZIMBOLIZMUS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STÍLUSIRÁNYZATOK A 19. SZ. VÉGÉN, A 20. SZ. ELSŐ FELÉBEN</dc:title>
  <dc:creator>Silvania</dc:creator>
  <cp:lastModifiedBy>Silvania</cp:lastModifiedBy>
  <cp:revision>12</cp:revision>
  <dcterms:created xsi:type="dcterms:W3CDTF">2016-09-19T17:25:33Z</dcterms:created>
  <dcterms:modified xsi:type="dcterms:W3CDTF">2016-11-23T20:27:48Z</dcterms:modified>
</cp:coreProperties>
</file>