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68" r:id="rId4"/>
    <p:sldId id="264" r:id="rId5"/>
    <p:sldId id="275" r:id="rId6"/>
    <p:sldId id="267" r:id="rId7"/>
    <p:sldId id="270" r:id="rId8"/>
    <p:sldId id="286" r:id="rId9"/>
    <p:sldId id="279" r:id="rId10"/>
    <p:sldId id="283" r:id="rId11"/>
    <p:sldId id="287" r:id="rId12"/>
    <p:sldId id="288" r:id="rId13"/>
    <p:sldId id="280" r:id="rId14"/>
    <p:sldId id="273" r:id="rId15"/>
    <p:sldId id="282" r:id="rId16"/>
    <p:sldId id="269" r:id="rId17"/>
    <p:sldId id="262" r:id="rId18"/>
    <p:sldId id="263" r:id="rId19"/>
    <p:sldId id="271" r:id="rId20"/>
    <p:sldId id="265" r:id="rId21"/>
    <p:sldId id="272" r:id="rId22"/>
    <p:sldId id="277" r:id="rId23"/>
    <p:sldId id="274" r:id="rId24"/>
    <p:sldId id="281" r:id="rId25"/>
    <p:sldId id="278" r:id="rId26"/>
    <p:sldId id="284" r:id="rId27"/>
    <p:sldId id="260" r:id="rId28"/>
    <p:sldId id="276" r:id="rId29"/>
    <p:sldId id="258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9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50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49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77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1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4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9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42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58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67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01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3DF5-7670-4568-8989-364AE729F564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7115-CF8B-4E82-B408-01D2778916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4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5" y="2479818"/>
            <a:ext cx="9152135" cy="35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5471" y="0"/>
            <a:ext cx="89085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Benedek Péter</a:t>
            </a:r>
          </a:p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 „földmíves festőművész”</a:t>
            </a:r>
          </a:p>
          <a:p>
            <a:pPr algn="ctr"/>
            <a:r>
              <a:rPr lang="hu-HU" sz="5400" b="1" dirty="0">
                <a:ln/>
                <a:solidFill>
                  <a:schemeClr val="accent4"/>
                </a:solidFill>
              </a:rPr>
              <a:t>p</a:t>
            </a:r>
            <a:r>
              <a:rPr lang="hu-HU" sz="5400" b="1" dirty="0" smtClean="0">
                <a:ln/>
                <a:solidFill>
                  <a:schemeClr val="accent4"/>
                </a:solidFill>
              </a:rPr>
              <a:t>araszti témájú ábrázolásaiból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46300" y="5649313"/>
            <a:ext cx="44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Uszód község honlapja </a:t>
            </a:r>
            <a:r>
              <a:rPr lang="hu-HU" dirty="0" err="1" smtClean="0"/>
              <a:t>www.uszod.hu</a:t>
            </a:r>
            <a:endParaRPr lang="hu-HU" dirty="0"/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59488"/>
            <a:ext cx="1884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6059488"/>
            <a:ext cx="2468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079625" y="6059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TÁMOP-3.1.4-12/2-2012-0539</a:t>
            </a:r>
          </a:p>
          <a:p>
            <a:pPr algn="ctr" eaLnBrk="1" hangingPunct="1"/>
            <a:r>
              <a:rPr lang="hu-HU" altLang="hu-HU" b="1"/>
              <a:t>„Bakonyszentlászlói iskola fejlesztése”</a:t>
            </a:r>
          </a:p>
        </p:txBody>
      </p:sp>
    </p:spTree>
    <p:extLst>
      <p:ext uri="{BB962C8B-B14F-4D97-AF65-F5344CB8AC3E}">
        <p14:creationId xmlns:p14="http://schemas.microsoft.com/office/powerpoint/2010/main" val="19933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iszik-a-menyasszony-agy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2"/>
            <a:ext cx="9144000" cy="69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Viszik a menyasszony ágyát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1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iszik-a-menyasszon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539"/>
            <a:ext cx="9144000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Viszik a menyasszonyt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97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58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2974"/>
          </a:xfrm>
        </p:spPr>
        <p:txBody>
          <a:bodyPr/>
          <a:lstStyle/>
          <a:p>
            <a:pPr algn="ctr"/>
            <a:r>
              <a:rPr lang="hu-HU" dirty="0" smtClean="0"/>
              <a:t>A lakodalom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62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-7661_uszodi-lakoda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-7331_falusi-mulatsag_1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09"/>
            <a:ext cx="9144000" cy="60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nna-ebedet-v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736"/>
            <a:ext cx="9144000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23826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Gyerekágyas meglátogatása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6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ár a b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48255" cy="68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350" y="5508626"/>
            <a:ext cx="7886700" cy="930274"/>
          </a:xfrm>
        </p:spPr>
        <p:txBody>
          <a:bodyPr/>
          <a:lstStyle/>
          <a:p>
            <a:pPr algn="ctr"/>
            <a:r>
              <a:rPr lang="hu-HU" dirty="0" smtClean="0"/>
              <a:t>Jár a baba, jár…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61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0"/>
            <a:ext cx="8742218" cy="68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aratás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32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-6411_aratok-viharban_1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3" y="166254"/>
            <a:ext cx="9164273" cy="62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-6451_kaszakalapalo_1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0"/>
            <a:ext cx="9110902" cy="6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-7337_hazaf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1"/>
            <a:ext cx="9144000" cy="65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-7332_apam-a-kaposztat-tapossa_1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2" y="-1"/>
            <a:ext cx="4665807" cy="68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9150" y="5638800"/>
            <a:ext cx="7886700" cy="738189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Káposzta tiprás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-7961_papriakfuzo_1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0"/>
            <a:ext cx="8562109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2300" y="365126"/>
            <a:ext cx="2971800" cy="1325563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rgbClr val="FF0000"/>
                </a:solidFill>
              </a:rPr>
              <a:t>Paprikafűző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-7339_uszodi-mosoasszonyok_1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4708526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Mosás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" y="221673"/>
            <a:ext cx="9115890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-7336_simo-lajos-a-viharban_1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" y="249382"/>
            <a:ext cx="9129701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59488"/>
            <a:ext cx="1884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6059488"/>
            <a:ext cx="2468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6"/>
          <p:cNvSpPr>
            <a:spLocks noChangeArrowheads="1"/>
          </p:cNvSpPr>
          <p:nvPr/>
        </p:nvSpPr>
        <p:spPr bwMode="auto">
          <a:xfrm>
            <a:off x="2079625" y="6059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TÁMOP-3.1.4-12/2-2012-0539</a:t>
            </a:r>
          </a:p>
          <a:p>
            <a:pPr algn="ctr" eaLnBrk="1" hangingPunct="1"/>
            <a:r>
              <a:rPr lang="hu-HU" altLang="hu-HU" b="1"/>
              <a:t>„Bakonyszentlászlói iskola fejlesztése”</a:t>
            </a:r>
          </a:p>
        </p:txBody>
      </p:sp>
    </p:spTree>
    <p:extLst>
      <p:ext uri="{BB962C8B-B14F-4D97-AF65-F5344CB8AC3E}">
        <p14:creationId xmlns:p14="http://schemas.microsoft.com/office/powerpoint/2010/main" val="15027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osolo-ciganyassz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08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49382"/>
            <a:ext cx="7886700" cy="1441307"/>
          </a:xfrm>
        </p:spPr>
        <p:txBody>
          <a:bodyPr/>
          <a:lstStyle/>
          <a:p>
            <a:pPr algn="ctr"/>
            <a:r>
              <a:rPr lang="hu-HU" dirty="0" smtClean="0"/>
              <a:t>Jóslás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37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nedek Pé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1" y="332509"/>
            <a:ext cx="9150281" cy="6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Ismerkedés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9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-7334_enyelges_19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782"/>
            <a:ext cx="9144000" cy="49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Enyelgés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68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saladi-tana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családi tanácskozás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-5711_kisbiro-vagy-kozhirre-tetetik_1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44"/>
            <a:ext cx="9125247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kisbíró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kodalmi-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9" y="1662112"/>
            <a:ext cx="9161259" cy="46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lakodalmi menet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87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-73310_lakodalmas-menet_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09"/>
            <a:ext cx="9189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62</Words>
  <Application>Microsoft Office PowerPoint</Application>
  <PresentationFormat>Diavetítés a képernyőre (4:3 oldalarány)</PresentationFormat>
  <Paragraphs>23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Jóslás</vt:lpstr>
      <vt:lpstr>Ismerkedés</vt:lpstr>
      <vt:lpstr>Enyelgés</vt:lpstr>
      <vt:lpstr>A családi tanácskozás</vt:lpstr>
      <vt:lpstr>A kisbíró</vt:lpstr>
      <vt:lpstr>A lakodalmi menet</vt:lpstr>
      <vt:lpstr>PowerPoint bemutató</vt:lpstr>
      <vt:lpstr>Viszik a menyasszony ágyát</vt:lpstr>
      <vt:lpstr>Viszik a menyasszonyt</vt:lpstr>
      <vt:lpstr>A lakodalom</vt:lpstr>
      <vt:lpstr>PowerPoint bemutató</vt:lpstr>
      <vt:lpstr>PowerPoint bemutató</vt:lpstr>
      <vt:lpstr>Gyerekágyas meglátogatása</vt:lpstr>
      <vt:lpstr>Jár a baba, jár…</vt:lpstr>
      <vt:lpstr>Az aratás</vt:lpstr>
      <vt:lpstr>PowerPoint bemutató</vt:lpstr>
      <vt:lpstr>PowerPoint bemutató</vt:lpstr>
      <vt:lpstr>PowerPoint bemutató</vt:lpstr>
      <vt:lpstr>PowerPoint bemutató</vt:lpstr>
      <vt:lpstr>PowerPoint bemutató</vt:lpstr>
      <vt:lpstr>Káposzta tiprás</vt:lpstr>
      <vt:lpstr>Paprikafűző</vt:lpstr>
      <vt:lpstr>Mosás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Miklos</dc:creator>
  <cp:lastModifiedBy>Miklós</cp:lastModifiedBy>
  <cp:revision>9</cp:revision>
  <dcterms:created xsi:type="dcterms:W3CDTF">2014-08-10T09:06:50Z</dcterms:created>
  <dcterms:modified xsi:type="dcterms:W3CDTF">2015-03-29T09:15:57Z</dcterms:modified>
</cp:coreProperties>
</file>