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885"/>
    <a:srgbClr val="71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64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07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8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96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76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89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4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6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730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09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6466-0C80-460E-9480-A7E8121171ED}" type="datetimeFigureOut">
              <a:rPr lang="hu-HU" smtClean="0"/>
              <a:t>2018.05.06.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274D-D098-4149-B241-02C2258096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93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/>
          <a:srcRect l="4601" r="47287"/>
          <a:stretch/>
        </p:blipFill>
        <p:spPr>
          <a:xfrm>
            <a:off x="4377387" y="2424480"/>
            <a:ext cx="2978728" cy="37528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99" y="2886809"/>
            <a:ext cx="2103477" cy="16367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33575" cy="184785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829488" y="228338"/>
            <a:ext cx="7117771" cy="27823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</a:t>
            </a:r>
            <a:r>
              <a:rPr lang="hu-H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2018-as év </a:t>
            </a:r>
            <a:r>
              <a:rPr lang="hu-H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élőlényei</a:t>
            </a:r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009" y="5200650"/>
            <a:ext cx="3429000" cy="16573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298" y="2244742"/>
            <a:ext cx="1744710" cy="25073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85855"/>
            <a:ext cx="1829488" cy="2136333"/>
          </a:xfrm>
          <a:prstGeom prst="rect">
            <a:avLst/>
          </a:prstGeom>
        </p:spPr>
      </p:pic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3" y="160981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203361" y="5151382"/>
            <a:ext cx="2212572" cy="16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7227" y="239877"/>
            <a:ext cx="8511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/>
              <a:t>2018.</a:t>
            </a:r>
            <a:r>
              <a:rPr lang="hu-HU" sz="4000" dirty="0" smtClean="0"/>
              <a:t> </a:t>
            </a:r>
            <a:r>
              <a:rPr lang="pt-BR" sz="4000" dirty="0" smtClean="0"/>
              <a:t>év </a:t>
            </a:r>
            <a:r>
              <a:rPr lang="hu-HU" sz="4000" dirty="0" smtClean="0"/>
              <a:t>gyümölcse a fekete gránátalma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391"/>
            <a:ext cx="9144000" cy="577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36188" y="570406"/>
            <a:ext cx="7953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/>
              <a:t>A </a:t>
            </a:r>
            <a:r>
              <a:rPr lang="pt-BR" sz="4000" dirty="0" smtClean="0"/>
              <a:t>2018.</a:t>
            </a:r>
            <a:r>
              <a:rPr lang="hu-HU" sz="4000" dirty="0" smtClean="0"/>
              <a:t> </a:t>
            </a:r>
            <a:r>
              <a:rPr lang="pt-BR" sz="4000" dirty="0" smtClean="0"/>
              <a:t>év </a:t>
            </a:r>
            <a:r>
              <a:rPr lang="hu-HU" sz="4000" dirty="0" smtClean="0"/>
              <a:t>gyógynövénye a levendula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8364"/>
            <a:ext cx="1936268" cy="19396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054" y="5496790"/>
            <a:ext cx="1814945" cy="13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4443"/>
            <a:ext cx="9144000" cy="513567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0" y="6150114"/>
            <a:ext cx="6522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/>
              <a:t>A 2018. év emlőse a földikutya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82" y="0"/>
            <a:ext cx="2341418" cy="15593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64736" cy="24245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538" y="4953000"/>
            <a:ext cx="2857500" cy="1905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4153" y="0"/>
            <a:ext cx="1275484" cy="13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A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80" y="3214255"/>
            <a:ext cx="6657020" cy="364374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" y="0"/>
            <a:ext cx="4828024" cy="321425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386701" y="0"/>
            <a:ext cx="6757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3600" dirty="0" smtClean="0">
                <a:solidFill>
                  <a:srgbClr val="FF0000"/>
                </a:solidFill>
              </a:rPr>
              <a:t>A 2018. év madara a vándorsólyom</a:t>
            </a:r>
            <a:endParaRPr lang="hu-HU" sz="3600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450" y="646331"/>
            <a:ext cx="4853532" cy="22919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l="32552" r="25848"/>
          <a:stretch/>
        </p:blipFill>
        <p:spPr>
          <a:xfrm>
            <a:off x="242442" y="3214255"/>
            <a:ext cx="1981201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4382" y="218866"/>
            <a:ext cx="4851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/>
              <a:t>A 2018. év hala a balin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566"/>
            <a:ext cx="9123808" cy="47899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09" y="0"/>
            <a:ext cx="3325090" cy="13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8145"/>
            <a:ext cx="3449783" cy="229985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48231" y="0"/>
            <a:ext cx="7951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A 2018. év hüllője az elevenszülő gyík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KÃ©ptalÃ¡lat a kÃ¶vetkezÅre: âelevenszÃ¼lÅ gyÃ­k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29" y="4302488"/>
            <a:ext cx="4447125" cy="33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9572" cy="685800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817636" y="251752"/>
            <a:ext cx="7460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/>
              <a:t>A 2018. év rovara az óriás szitakötő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8473"/>
            <a:ext cx="4003964" cy="28895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436" y="3969326"/>
            <a:ext cx="3851564" cy="2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854073" y="196334"/>
            <a:ext cx="6289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>
                <a:solidFill>
                  <a:srgbClr val="C00000"/>
                </a:solidFill>
              </a:rPr>
              <a:t>A </a:t>
            </a:r>
            <a:r>
              <a:rPr lang="pt-BR" sz="4000" dirty="0" smtClean="0">
                <a:solidFill>
                  <a:srgbClr val="C00000"/>
                </a:solidFill>
              </a:rPr>
              <a:t>2018.</a:t>
            </a:r>
            <a:r>
              <a:rPr lang="hu-HU" sz="4000" dirty="0" smtClean="0">
                <a:solidFill>
                  <a:srgbClr val="C00000"/>
                </a:solidFill>
              </a:rPr>
              <a:t> </a:t>
            </a:r>
            <a:r>
              <a:rPr lang="pt-BR" sz="4000" dirty="0" smtClean="0">
                <a:solidFill>
                  <a:srgbClr val="C00000"/>
                </a:solidFill>
              </a:rPr>
              <a:t>év fája a virágos kőris</a:t>
            </a:r>
            <a:endParaRPr lang="hu-HU" sz="4000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902" y="4184072"/>
            <a:ext cx="2249098" cy="26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440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50877" y="265607"/>
            <a:ext cx="7577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>
                <a:solidFill>
                  <a:srgbClr val="FFFF00"/>
                </a:solidFill>
              </a:rPr>
              <a:t>A 2018. év vadvirága a </a:t>
            </a:r>
            <a:r>
              <a:rPr lang="hu-HU" sz="4000" dirty="0" err="1" smtClean="0">
                <a:solidFill>
                  <a:srgbClr val="FFFF00"/>
                </a:solidFill>
              </a:rPr>
              <a:t>kornistárnics</a:t>
            </a:r>
            <a:endParaRPr lang="hu-HU" sz="4000" dirty="0">
              <a:solidFill>
                <a:srgbClr val="FFFF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74" y="1842655"/>
            <a:ext cx="2762226" cy="49967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t="8663" b="-133"/>
          <a:stretch/>
        </p:blipFill>
        <p:spPr>
          <a:xfrm>
            <a:off x="0" y="4267200"/>
            <a:ext cx="6381774" cy="25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3591" cy="685800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944016" y="293315"/>
            <a:ext cx="6933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A 2018. év gombája a süngomba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018" y="4475018"/>
            <a:ext cx="3181982" cy="23829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89" y="1001201"/>
            <a:ext cx="3058102" cy="22935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1976046" cy="1676400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 flipV="1">
            <a:off x="0" y="5237018"/>
            <a:ext cx="1967345" cy="16209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0" y="5181600"/>
            <a:ext cx="1976046" cy="1676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77</Words>
  <Application>Microsoft Office PowerPoint</Application>
  <PresentationFormat>Diavetítés a képernyőre (4:3 oldalarány)</PresentationFormat>
  <Paragraphs>11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Miklós</dc:creator>
  <cp:lastModifiedBy>Miklós</cp:lastModifiedBy>
  <cp:revision>19</cp:revision>
  <dcterms:created xsi:type="dcterms:W3CDTF">2018-05-06T14:44:38Z</dcterms:created>
  <dcterms:modified xsi:type="dcterms:W3CDTF">2018-05-06T16:05:37Z</dcterms:modified>
</cp:coreProperties>
</file>