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687"/>
    <a:srgbClr val="818C92"/>
    <a:srgbClr val="ACC0DF"/>
    <a:srgbClr val="4C4C57"/>
    <a:srgbClr val="AAC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9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43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62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24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85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20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71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2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69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61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33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B79B-C045-4190-9B51-EB45103F922D}" type="datetimeFigureOut">
              <a:rPr lang="hu-HU" smtClean="0"/>
              <a:t>2019.02.24.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4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5973" t="12071" r="5141" b="5847"/>
          <a:stretch/>
        </p:blipFill>
        <p:spPr>
          <a:xfrm>
            <a:off x="4422974" y="56655"/>
            <a:ext cx="1608695" cy="158537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07818" y="1595735"/>
            <a:ext cx="8769927" cy="27961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 2019-es év élőlényei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"/>
            <a:ext cx="3671747" cy="1698183"/>
          </a:xfrm>
          <a:prstGeom prst="rect">
            <a:avLst/>
          </a:prstGeom>
        </p:spPr>
      </p:pic>
      <p:pic>
        <p:nvPicPr>
          <p:cNvPr id="1026" name="Picture 2" descr="KÃ©ptalÃ¡lat a kÃ¶vetkezÅre: âfoltos szalamandra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1" y="1723808"/>
            <a:ext cx="2008909" cy="16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/>
          <a:srcRect l="9744" t="15730" r="4156" b="5056"/>
          <a:stretch/>
        </p:blipFill>
        <p:spPr>
          <a:xfrm>
            <a:off x="6705600" y="4549425"/>
            <a:ext cx="2292143" cy="222891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18" y="4365548"/>
            <a:ext cx="1673265" cy="241278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8"/>
          <a:srcRect l="10860" t="17514" r="5376" b="1"/>
          <a:stretch/>
        </p:blipFill>
        <p:spPr>
          <a:xfrm>
            <a:off x="3268105" y="4108143"/>
            <a:ext cx="2050472" cy="274985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3744" y="5926"/>
            <a:ext cx="2330256" cy="18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00284" cy="68580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22220" r="7233" b="21519"/>
          <a:stretch/>
        </p:blipFill>
        <p:spPr>
          <a:xfrm>
            <a:off x="0" y="5227783"/>
            <a:ext cx="3419482" cy="163021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515648" y="732135"/>
            <a:ext cx="6297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Vöröszszárnyú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keszeg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47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419976" y="0"/>
            <a:ext cx="5685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Foltos szalamandra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03" t="-3854" r="-303" b="24350"/>
          <a:stretch/>
        </p:blipFill>
        <p:spPr>
          <a:xfrm>
            <a:off x="1154546" y="4787095"/>
            <a:ext cx="6973455" cy="207090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24" y="923330"/>
            <a:ext cx="6666113" cy="41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90476" y="4671444"/>
            <a:ext cx="543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Magyar zergevirág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3134" t="6228" r="7452" b="18258"/>
          <a:stretch/>
        </p:blipFill>
        <p:spPr>
          <a:xfrm>
            <a:off x="0" y="1"/>
            <a:ext cx="3103418" cy="22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164"/>
            <a:ext cx="9171708" cy="544483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97001" y="231062"/>
            <a:ext cx="4041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Eurázsiai hiúz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76500" cy="16478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545" y="0"/>
            <a:ext cx="1385455" cy="1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00"/>
            <a:ext cx="9144000" cy="58896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74647" y="45070"/>
            <a:ext cx="5197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Bronzos vargánya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5151" t="38844" r="60758" b="20833"/>
          <a:stretch/>
        </p:blipFill>
        <p:spPr>
          <a:xfrm>
            <a:off x="0" y="0"/>
            <a:ext cx="2202872" cy="27293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7091"/>
            <a:ext cx="2748503" cy="27709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r="12805" b="19043"/>
          <a:stretch/>
        </p:blipFill>
        <p:spPr>
          <a:xfrm>
            <a:off x="6996545" y="4942661"/>
            <a:ext cx="2147455" cy="19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20"/>
            <a:ext cx="9144000" cy="54406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09755" y="65105"/>
            <a:ext cx="3931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Havasi 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cincér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83" y="0"/>
            <a:ext cx="3865418" cy="38654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8435"/>
            <a:ext cx="1548499" cy="27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56"/>
            <a:ext cx="9144000" cy="417806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838360" y="344208"/>
            <a:ext cx="293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Sajmeggy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21182" b="28637"/>
          <a:stretch/>
        </p:blipFill>
        <p:spPr>
          <a:xfrm>
            <a:off x="0" y="4281824"/>
            <a:ext cx="9144000" cy="25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7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72" y="1136073"/>
            <a:ext cx="9144632" cy="572192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40450" y="4301990"/>
            <a:ext cx="2991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Gólyatöcs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29906" r="29766"/>
          <a:stretch/>
        </p:blipFill>
        <p:spPr>
          <a:xfrm>
            <a:off x="0" y="-1"/>
            <a:ext cx="2147455" cy="29919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521" y="-1"/>
            <a:ext cx="3990111" cy="26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18</Words>
  <Application>Microsoft Office PowerPoint</Application>
  <PresentationFormat>Diavetítés a képernyőre (4:3 oldalarány)</PresentationFormat>
  <Paragraphs>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FodorMiklos</dc:creator>
  <cp:lastModifiedBy>Miklós</cp:lastModifiedBy>
  <cp:revision>18</cp:revision>
  <dcterms:created xsi:type="dcterms:W3CDTF">2019-02-20T14:39:10Z</dcterms:created>
  <dcterms:modified xsi:type="dcterms:W3CDTF">2019-02-24T15:37:48Z</dcterms:modified>
</cp:coreProperties>
</file>