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58" r:id="rId5"/>
    <p:sldId id="277" r:id="rId6"/>
    <p:sldId id="259" r:id="rId7"/>
    <p:sldId id="296" r:id="rId8"/>
    <p:sldId id="265" r:id="rId9"/>
    <p:sldId id="278" r:id="rId10"/>
    <p:sldId id="297" r:id="rId11"/>
    <p:sldId id="279" r:id="rId12"/>
    <p:sldId id="280" r:id="rId13"/>
    <p:sldId id="260" r:id="rId14"/>
    <p:sldId id="266" r:id="rId15"/>
    <p:sldId id="282" r:id="rId16"/>
    <p:sldId id="283" r:id="rId17"/>
    <p:sldId id="262" r:id="rId18"/>
    <p:sldId id="284" r:id="rId19"/>
    <p:sldId id="298" r:id="rId20"/>
    <p:sldId id="285" r:id="rId21"/>
    <p:sldId id="286" r:id="rId22"/>
    <p:sldId id="263" r:id="rId23"/>
    <p:sldId id="281" r:id="rId24"/>
    <p:sldId id="287" r:id="rId25"/>
    <p:sldId id="288" r:id="rId26"/>
    <p:sldId id="294" r:id="rId27"/>
    <p:sldId id="261" r:id="rId28"/>
    <p:sldId id="267" r:id="rId29"/>
    <p:sldId id="289" r:id="rId30"/>
    <p:sldId id="264" r:id="rId31"/>
    <p:sldId id="270" r:id="rId32"/>
    <p:sldId id="290" r:id="rId33"/>
    <p:sldId id="273" r:id="rId34"/>
    <p:sldId id="272" r:id="rId35"/>
    <p:sldId id="291" r:id="rId36"/>
    <p:sldId id="292" r:id="rId37"/>
    <p:sldId id="274" r:id="rId38"/>
    <p:sldId id="275" r:id="rId39"/>
    <p:sldId id="293" r:id="rId40"/>
    <p:sldId id="276" r:id="rId41"/>
    <p:sldId id="271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BFD0"/>
    <a:srgbClr val="AA3857"/>
    <a:srgbClr val="61263F"/>
    <a:srgbClr val="8A5A4C"/>
    <a:srgbClr val="FDFDFD"/>
    <a:srgbClr val="9A2626"/>
    <a:srgbClr val="FDFDFE"/>
    <a:srgbClr val="D7DEE8"/>
    <a:srgbClr val="F2F0ED"/>
    <a:srgbClr val="D4E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67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54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41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24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053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67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65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01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56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83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82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2A83-19E8-4EAF-AE0E-A1A5398F00A6}" type="datetimeFigureOut">
              <a:rPr lang="hu-HU" smtClean="0"/>
              <a:t>2017.06.09.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0CF5-92B6-456E-8CB4-F649BF167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5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8"/>
            <a:ext cx="9144793" cy="201943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9" y="2107494"/>
            <a:ext cx="9116279" cy="4705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Ötágú csillag 4"/>
          <p:cNvSpPr/>
          <p:nvPr/>
        </p:nvSpPr>
        <p:spPr>
          <a:xfrm>
            <a:off x="7259782" y="4876800"/>
            <a:ext cx="484909" cy="3463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692" y="4300295"/>
            <a:ext cx="530398" cy="3840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508" y="4300295"/>
            <a:ext cx="530398" cy="38408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358" y="4410886"/>
            <a:ext cx="530398" cy="38408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294" y="4412285"/>
            <a:ext cx="530398" cy="38408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965" y="4492334"/>
            <a:ext cx="530398" cy="38408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095" y="5226587"/>
            <a:ext cx="530398" cy="384081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236454" y="89791"/>
            <a:ext cx="7113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Felvidék - 2017</a:t>
            </a:r>
            <a:r>
              <a:rPr lang="hu-HU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. május 2-4.</a:t>
            </a:r>
            <a:endParaRPr lang="hu-HU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4" name="Egyenes összekötő 13"/>
          <p:cNvCxnSpPr/>
          <p:nvPr/>
        </p:nvCxnSpPr>
        <p:spPr>
          <a:xfrm flipV="1">
            <a:off x="7502236" y="4460082"/>
            <a:ext cx="572288" cy="5899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7946342" y="4028015"/>
            <a:ext cx="80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Borsi</a:t>
            </a:r>
            <a:endParaRPr lang="hu-HU" sz="2400" dirty="0"/>
          </a:p>
        </p:txBody>
      </p:sp>
      <p:cxnSp>
        <p:nvCxnSpPr>
          <p:cNvPr id="17" name="Egyenes összekötő 16"/>
          <p:cNvCxnSpPr>
            <a:stCxn id="6" idx="0"/>
          </p:cNvCxnSpPr>
          <p:nvPr/>
        </p:nvCxnSpPr>
        <p:spPr>
          <a:xfrm flipV="1">
            <a:off x="6677891" y="3643745"/>
            <a:ext cx="0" cy="656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6240271" y="3325242"/>
            <a:ext cx="87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Kassa</a:t>
            </a:r>
            <a:endParaRPr lang="hu-HU" sz="2400" dirty="0"/>
          </a:p>
        </p:txBody>
      </p:sp>
      <p:cxnSp>
        <p:nvCxnSpPr>
          <p:cNvPr id="20" name="Egyenes összekötő 19"/>
          <p:cNvCxnSpPr>
            <a:stCxn id="9" idx="0"/>
          </p:cNvCxnSpPr>
          <p:nvPr/>
        </p:nvCxnSpPr>
        <p:spPr>
          <a:xfrm flipH="1" flipV="1">
            <a:off x="5793164" y="3643745"/>
            <a:ext cx="354329" cy="768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5224098" y="3213252"/>
            <a:ext cx="1138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Szádelő</a:t>
            </a:r>
            <a:endParaRPr lang="hu-HU" sz="2400" dirty="0"/>
          </a:p>
        </p:txBody>
      </p:sp>
      <p:cxnSp>
        <p:nvCxnSpPr>
          <p:cNvPr id="23" name="Egyenes összekötő 22"/>
          <p:cNvCxnSpPr>
            <a:stCxn id="7" idx="0"/>
          </p:cNvCxnSpPr>
          <p:nvPr/>
        </p:nvCxnSpPr>
        <p:spPr>
          <a:xfrm flipH="1" flipV="1">
            <a:off x="4649239" y="3555442"/>
            <a:ext cx="1084468" cy="7448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2997522" y="3213252"/>
            <a:ext cx="1850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Krasznahorka</a:t>
            </a:r>
            <a:endParaRPr lang="hu-HU" sz="2400" dirty="0"/>
          </a:p>
        </p:txBody>
      </p:sp>
      <p:cxnSp>
        <p:nvCxnSpPr>
          <p:cNvPr id="26" name="Egyenes összekötő 25"/>
          <p:cNvCxnSpPr/>
          <p:nvPr/>
        </p:nvCxnSpPr>
        <p:spPr>
          <a:xfrm flipH="1" flipV="1">
            <a:off x="4649239" y="4028015"/>
            <a:ext cx="1143925" cy="656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3327056" y="3662732"/>
            <a:ext cx="148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Szádalmás</a:t>
            </a:r>
            <a:endParaRPr lang="hu-HU" sz="2400" dirty="0"/>
          </a:p>
        </p:txBody>
      </p:sp>
      <p:cxnSp>
        <p:nvCxnSpPr>
          <p:cNvPr id="29" name="Egyenes összekötő 28"/>
          <p:cNvCxnSpPr/>
          <p:nvPr/>
        </p:nvCxnSpPr>
        <p:spPr>
          <a:xfrm flipH="1">
            <a:off x="4326007" y="4619809"/>
            <a:ext cx="1040094" cy="425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3337158" y="4788386"/>
            <a:ext cx="119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Rozsnyó</a:t>
            </a:r>
            <a:endParaRPr lang="hu-HU" sz="2400" dirty="0"/>
          </a:p>
        </p:txBody>
      </p:sp>
      <p:cxnSp>
        <p:nvCxnSpPr>
          <p:cNvPr id="33" name="Egyenes összekötő 32"/>
          <p:cNvCxnSpPr/>
          <p:nvPr/>
        </p:nvCxnSpPr>
        <p:spPr>
          <a:xfrm flipH="1" flipV="1">
            <a:off x="2998235" y="5323221"/>
            <a:ext cx="765314" cy="814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1175887" y="5019218"/>
            <a:ext cx="2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cs typeface="Times New Roman" panose="02020603050405020304" pitchFamily="18" charset="0"/>
              </a:rPr>
              <a:t>Mikszáthfalva</a:t>
            </a:r>
            <a:endParaRPr lang="hu-HU" sz="2400" dirty="0">
              <a:cs typeface="Times New Roman" panose="02020603050405020304" pitchFamily="18" charset="0"/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302" y="4395347"/>
            <a:ext cx="530398" cy="384081"/>
          </a:xfrm>
          <a:prstGeom prst="rect">
            <a:avLst/>
          </a:prstGeom>
        </p:spPr>
      </p:pic>
      <p:cxnSp>
        <p:nvCxnSpPr>
          <p:cNvPr id="28" name="Egyenes összekötő 27"/>
          <p:cNvCxnSpPr/>
          <p:nvPr/>
        </p:nvCxnSpPr>
        <p:spPr>
          <a:xfrm flipV="1">
            <a:off x="6461551" y="4507337"/>
            <a:ext cx="667265" cy="978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7000634" y="4229250"/>
            <a:ext cx="945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Szepsi</a:t>
            </a:r>
            <a:endParaRPr lang="hu-HU" sz="2400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564" y="4164153"/>
            <a:ext cx="530398" cy="384081"/>
          </a:xfrm>
          <a:prstGeom prst="rect">
            <a:avLst/>
          </a:prstGeom>
        </p:spPr>
      </p:pic>
      <p:cxnSp>
        <p:nvCxnSpPr>
          <p:cNvPr id="35" name="Egyenes összekötő 34"/>
          <p:cNvCxnSpPr/>
          <p:nvPr/>
        </p:nvCxnSpPr>
        <p:spPr>
          <a:xfrm flipH="1">
            <a:off x="4233229" y="4371107"/>
            <a:ext cx="1064629" cy="1185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/>
          <p:cNvSpPr/>
          <p:nvPr/>
        </p:nvSpPr>
        <p:spPr>
          <a:xfrm>
            <a:off x="2967214" y="4199560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 smtClean="0"/>
              <a:t>Csucsom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188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4" grpId="0"/>
      <p:bldP spid="27" grpId="0"/>
      <p:bldP spid="30" grpId="0"/>
      <p:bldP spid="34" grpId="0"/>
      <p:bldP spid="3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Középkori céhek nyomában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" y="1690689"/>
            <a:ext cx="9119869" cy="463044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785073" y="3424443"/>
            <a:ext cx="301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Moldava</a:t>
            </a:r>
            <a:r>
              <a:rPr lang="hu-HU" sz="2400" dirty="0"/>
              <a:t> </a:t>
            </a:r>
            <a:r>
              <a:rPr lang="hu-HU" sz="2400" dirty="0" err="1"/>
              <a:t>nad</a:t>
            </a:r>
            <a:r>
              <a:rPr lang="hu-HU" sz="2400" dirty="0"/>
              <a:t> </a:t>
            </a:r>
            <a:r>
              <a:rPr lang="hu-HU" sz="2400" dirty="0" err="1"/>
              <a:t>Bodvou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90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UNESCO-világörökség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21044"/>
            <a:ext cx="9140659" cy="473695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747695" y="3784661"/>
            <a:ext cx="1117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Zádiel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45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43" y="2176896"/>
            <a:ext cx="9171143" cy="4681104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Rákóczi Ferenc szülőhelye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934665" y="5710443"/>
            <a:ext cx="1046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(</a:t>
            </a:r>
            <a:r>
              <a:rPr lang="hu-HU" sz="2400" dirty="0" err="1"/>
              <a:t>Borša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66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Népi hagyományok nyomában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0319"/>
            <a:ext cx="9144000" cy="472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32008" y="4012654"/>
            <a:ext cx="2967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Jablonov</a:t>
            </a:r>
            <a:r>
              <a:rPr lang="hu-HU" sz="2400" dirty="0"/>
              <a:t> </a:t>
            </a:r>
            <a:r>
              <a:rPr lang="hu-HU" sz="2400" dirty="0" err="1"/>
              <a:t>nad</a:t>
            </a:r>
            <a:r>
              <a:rPr lang="hu-HU" sz="2400" dirty="0"/>
              <a:t> </a:t>
            </a:r>
            <a:r>
              <a:rPr lang="hu-HU" sz="2400" dirty="0" err="1"/>
              <a:t>Turňou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62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7"/>
            <a:ext cx="9144000" cy="51435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hu-HU" dirty="0" smtClean="0"/>
              <a:t>„Tüdő” </a:t>
            </a:r>
            <a:r>
              <a:rPr lang="hu-HU" dirty="0" err="1" smtClean="0"/>
              <a:t>íjászkodni</a:t>
            </a:r>
            <a:r>
              <a:rPr lang="hu-HU" dirty="0" smtClean="0"/>
              <a:t> tanít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33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3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Bányaváros a múltból, 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égi áldás a jelenben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8630"/>
            <a:ext cx="9144000" cy="472718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254483" y="3646116"/>
            <a:ext cx="1397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Rožňava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06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algn="ctr"/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Permonyik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(bányaszellem) keresés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9148"/>
            <a:ext cx="9144000" cy="461937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514683" y="3382880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Čučma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62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5" y="365126"/>
            <a:ext cx="8354291" cy="1325563"/>
          </a:xfrm>
        </p:spPr>
        <p:txBody>
          <a:bodyPr/>
          <a:lstStyle/>
          <a:p>
            <a:r>
              <a:rPr lang="hu-HU" dirty="0" smtClean="0"/>
              <a:t>„A </a:t>
            </a:r>
            <a:r>
              <a:rPr lang="hu-HU" dirty="0" err="1" smtClean="0"/>
              <a:t>gömöri</a:t>
            </a:r>
            <a:r>
              <a:rPr lang="hu-HU" dirty="0" smtClean="0"/>
              <a:t> Ravenna” - </a:t>
            </a:r>
            <a:r>
              <a:rPr lang="hu-HU" dirty="0" err="1" smtClean="0"/>
              <a:t>Krasznahorka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9144000" cy="4833938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968668" y="2998359"/>
            <a:ext cx="3390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Krásnohorské</a:t>
            </a:r>
            <a:r>
              <a:rPr lang="hu-HU" sz="2400" dirty="0"/>
              <a:t> </a:t>
            </a:r>
            <a:r>
              <a:rPr lang="hu-HU" sz="2400" dirty="0" err="1"/>
              <a:t>Podhradie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47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B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pPr algn="ctr"/>
            <a:r>
              <a:rPr lang="hu-HU" dirty="0" smtClean="0"/>
              <a:t>Az Andrássy mauzóleum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77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Régen </a:t>
            </a:r>
            <a:r>
              <a:rPr lang="hu-HU" dirty="0" err="1" smtClean="0"/>
              <a:t>Szklabonyának</a:t>
            </a:r>
            <a:r>
              <a:rPr lang="hu-HU" dirty="0" smtClean="0"/>
              <a:t> hívták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9144000" cy="472479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866518" y="4671352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Sklabiná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10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38339" y="113732"/>
            <a:ext cx="7886700" cy="1077759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Mikszáth Kálmán (1847-1910)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7304" y="5325053"/>
            <a:ext cx="7886700" cy="1325563"/>
          </a:xfrm>
        </p:spPr>
        <p:txBody>
          <a:bodyPr/>
          <a:lstStyle/>
          <a:p>
            <a:pPr algn="ctr"/>
            <a:r>
              <a:rPr lang="hu-HU" b="1" dirty="0" smtClean="0"/>
              <a:t>II. Rákóczi Ferenc (1676-1735)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73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2590800" y="318655"/>
            <a:ext cx="4572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10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16577" y="2854036"/>
            <a:ext cx="78867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Otthon, édes otthon!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" name="Ötágú csillag 3"/>
          <p:cNvSpPr/>
          <p:nvPr/>
        </p:nvSpPr>
        <p:spPr>
          <a:xfrm>
            <a:off x="3048000" y="318655"/>
            <a:ext cx="720436" cy="6096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73" y="5890648"/>
            <a:ext cx="768163" cy="646232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2590800" y="318655"/>
            <a:ext cx="457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kerekített téglalap 8"/>
          <p:cNvSpPr/>
          <p:nvPr/>
        </p:nvSpPr>
        <p:spPr>
          <a:xfrm>
            <a:off x="1016577" y="6096000"/>
            <a:ext cx="2031423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8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0941" y="63879"/>
            <a:ext cx="7886700" cy="1325563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 május 2-4. 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" y="1389442"/>
            <a:ext cx="9144000" cy="391286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2302"/>
            <a:ext cx="9240982" cy="15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ősi polgárváros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6100"/>
            <a:ext cx="9341009" cy="48019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121168" y="3105789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/>
              <a:t>(</a:t>
            </a:r>
            <a:r>
              <a:rPr lang="hu-HU" sz="2400" dirty="0" err="1"/>
              <a:t>Košice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6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112</Words>
  <Application>Microsoft Office PowerPoint</Application>
  <PresentationFormat>Diavetítés a képernyőre (4:3 oldalarány)</PresentationFormat>
  <Paragraphs>34</Paragraphs>
  <Slides>41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Office-téma</vt:lpstr>
      <vt:lpstr>PowerPoint bemutató</vt:lpstr>
      <vt:lpstr>II. Rákóczi Ferenc szülőhelye</vt:lpstr>
      <vt:lpstr>PowerPoint bemutató</vt:lpstr>
      <vt:lpstr>II. Rákóczi Ferenc (1676-1735)</vt:lpstr>
      <vt:lpstr>PowerPoint bemutató</vt:lpstr>
      <vt:lpstr>Egy ősi polgárváros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Középkori céhek nyomában</vt:lpstr>
      <vt:lpstr>PowerPoint bemutató</vt:lpstr>
      <vt:lpstr>PowerPoint bemutató</vt:lpstr>
      <vt:lpstr>PowerPoint bemutató</vt:lpstr>
      <vt:lpstr>UNESCO-világörökség</vt:lpstr>
      <vt:lpstr>PowerPoint bemutató</vt:lpstr>
      <vt:lpstr>PowerPoint bemutató</vt:lpstr>
      <vt:lpstr>PowerPoint bemutató</vt:lpstr>
      <vt:lpstr>PowerPoint bemutató</vt:lpstr>
      <vt:lpstr>Népi hagyományok nyomában</vt:lpstr>
      <vt:lpstr>PowerPoint bemutató</vt:lpstr>
      <vt:lpstr>„Tüdő” íjászkodni tanít</vt:lpstr>
      <vt:lpstr>PowerPoint bemutató</vt:lpstr>
      <vt:lpstr>PowerPoint bemutató</vt:lpstr>
      <vt:lpstr>Bányaváros a múltból,  égi áldás a jelenben</vt:lpstr>
      <vt:lpstr>PowerPoint bemutató</vt:lpstr>
      <vt:lpstr>PowerPoint bemutató</vt:lpstr>
      <vt:lpstr>Permonyik (bányaszellem) keresés</vt:lpstr>
      <vt:lpstr>PowerPoint bemutató</vt:lpstr>
      <vt:lpstr>PowerPoint bemutató</vt:lpstr>
      <vt:lpstr>„A gömöri Ravenna” - Krasznahorka</vt:lpstr>
      <vt:lpstr>Az Andrássy mauzóleum</vt:lpstr>
      <vt:lpstr>PowerPoint bemutató</vt:lpstr>
      <vt:lpstr>PowerPoint bemutató</vt:lpstr>
      <vt:lpstr>Régen Szklabonyának hívták</vt:lpstr>
      <vt:lpstr>Mikszáth Kálmán (1847-1910)</vt:lpstr>
      <vt:lpstr>PowerPoint bemutató</vt:lpstr>
      <vt:lpstr>Otthon, édes otthon!</vt:lpstr>
      <vt:lpstr>2017. május 2-4.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Miklós</dc:creator>
  <cp:lastModifiedBy>Fodor Miklós</cp:lastModifiedBy>
  <cp:revision>57</cp:revision>
  <dcterms:created xsi:type="dcterms:W3CDTF">2017-03-28T16:54:36Z</dcterms:created>
  <dcterms:modified xsi:type="dcterms:W3CDTF">2017-06-09T05:26:38Z</dcterms:modified>
</cp:coreProperties>
</file>