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77050" cy="100028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AA3FD188-64C6-464C-A73B-CFF94514962A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F5D52D79-F2F6-4480-8E43-F5EED619A9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074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00641-2760-4EEF-B78C-C9BAA4574F5D}" type="slidenum">
              <a:rPr lang="hu-HU" smtClean="0"/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55D6E6-3026-4993-8728-7F11B44E87BC}" type="datetimeFigureOut">
              <a:rPr lang="hu-HU" smtClean="0"/>
              <a:t>2020. 03. 25.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872207"/>
          </a:xfrm>
        </p:spPr>
        <p:txBody>
          <a:bodyPr>
            <a:normAutofit/>
          </a:bodyPr>
          <a:lstStyle/>
          <a:p>
            <a:r>
              <a:rPr lang="hu-H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Kányádi</a:t>
            </a: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Sándor</a:t>
            </a:r>
            <a:endParaRPr lang="hu-H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>
            <a:normAutofit/>
          </a:bodyPr>
          <a:lstStyle/>
          <a:p>
            <a:r>
              <a:rPr lang="hu-HU" sz="8800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Nyergestető</a:t>
            </a:r>
            <a:endParaRPr lang="hu-HU" sz="8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2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152128"/>
          </a:xfrm>
        </p:spPr>
        <p:txBody>
          <a:bodyPr/>
          <a:lstStyle/>
          <a:p>
            <a:r>
              <a:rPr lang="hu-H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A történelem</a:t>
            </a:r>
            <a:endParaRPr lang="hu-H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1849. aug. 1-jén honvédek százai haltak hősi halált a hágó védelmében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7417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620000" cy="1080120"/>
          </a:xfrm>
        </p:spPr>
        <p:txBody>
          <a:bodyPr/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ajánlás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mű címe után található rövid szöveg</a:t>
            </a:r>
          </a:p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címzett neve                       Gál Mózes</a:t>
            </a:r>
          </a:p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címzetthez való viszony                         </a:t>
            </a: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„gyermekkorom regélője”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Jobbra nyíl 4"/>
          <p:cNvSpPr/>
          <p:nvPr/>
        </p:nvSpPr>
        <p:spPr>
          <a:xfrm>
            <a:off x="3779912" y="2886287"/>
            <a:ext cx="978408" cy="96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5148064" y="3356992"/>
            <a:ext cx="1800200" cy="145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559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A vers szerkezete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 Nyerges-tető bemutatása</a:t>
            </a:r>
          </a:p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mint földrajzi hely</a:t>
            </a:r>
          </a:p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mint különleges táj</a:t>
            </a:r>
          </a:p>
          <a:p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 történelem</a:t>
            </a:r>
          </a:p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Gál Sándor katonáinak hősies halála</a:t>
            </a:r>
          </a:p>
          <a:p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Természet és történelem</a:t>
            </a:r>
          </a:p>
          <a:p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hősök emlékét csak a sírjukon nőtt fenyők </a:t>
            </a: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őrzik – de azok minden emlékműnél ékesebben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Költői eszközök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604867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hu-H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hasonlat: „…álltak, mint a fenyők…”</a:t>
            </a: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metonímia: „… hegy hátán…”</a:t>
            </a: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metafora: „… temető ez az erdő,…”;</a:t>
            </a: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„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kopjafa minden szál fa,” </a:t>
            </a:r>
            <a:endParaRPr lang="hu-H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szinesztézia: „…ezüst hangú…”</a:t>
            </a:r>
          </a:p>
          <a:p>
            <a:pPr marL="11430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egszemélyesítés: „..a fenyők…kapaszkodnak”</a:t>
            </a:r>
          </a:p>
          <a:p>
            <a:pPr marL="114300" indent="0">
              <a:buNone/>
            </a:pPr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Alakzatok</a:t>
            </a:r>
          </a:p>
          <a:p>
            <a:pPr marL="11430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smétlés: ott, hol – ahol, nem</a:t>
            </a:r>
          </a:p>
          <a:p>
            <a:pPr marL="114300" indent="0">
              <a:buNone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árhuzam:  a magyar </a:t>
            </a:r>
            <a:r>
              <a:rPr lang="hu-H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Termopüle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Verselés, rím, műfaj</a:t>
            </a:r>
            <a:endParaRPr lang="hu-H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ütemhangsúlyos, felező 8-as</a:t>
            </a:r>
          </a:p>
          <a:p>
            <a:pPr marL="114300" indent="0">
              <a:buNone/>
            </a:pP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hu-H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élrím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x a x a</a:t>
            </a:r>
          </a:p>
          <a:p>
            <a:pPr marL="114300" indent="0">
              <a:buNone/>
            </a:pP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Legenda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 költő célja:</a:t>
            </a:r>
          </a:p>
          <a:p>
            <a:pPr>
              <a:buFontTx/>
              <a:buChar char="-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isztelgés</a:t>
            </a:r>
          </a:p>
          <a:p>
            <a:pPr>
              <a:buFontTx/>
              <a:buChar char="-"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emléket állítani a hősöknek</a:t>
            </a:r>
          </a:p>
          <a:p>
            <a:pPr>
              <a:buFontTx/>
              <a:buChar char="-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olytatni Gál Mózes örökségét</a:t>
            </a:r>
          </a:p>
          <a:p>
            <a:pPr marL="114300" indent="0">
              <a:buNone/>
            </a:pPr>
            <a:endParaRPr lang="hu-H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hu-H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muló">
  <a:themeElements>
    <a:clrScheme name="Simuló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muló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177</TotalTime>
  <Words>184</Words>
  <Application>Microsoft Office PowerPoint</Application>
  <PresentationFormat>Diavetítés a képernyőre (4:3 oldalarány)</PresentationFormat>
  <Paragraphs>39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Simuló</vt:lpstr>
      <vt:lpstr>Kányádi Sándor</vt:lpstr>
      <vt:lpstr>I. A történelem</vt:lpstr>
      <vt:lpstr>Az ajánlás</vt:lpstr>
      <vt:lpstr>II. A vers szerkezete</vt:lpstr>
      <vt:lpstr>III. Költői eszközök</vt:lpstr>
      <vt:lpstr>Verselés, rím, műfaj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Kányádi Sándor</dc:title>
  <dc:creator>Silvania</dc:creator>
  <cp:lastModifiedBy>Benkéné Mejlinger Ildikó</cp:lastModifiedBy>
  <cp:revision>15</cp:revision>
  <cp:lastPrinted>2017-03-19T17:36:17Z</cp:lastPrinted>
  <dcterms:created xsi:type="dcterms:W3CDTF">2017-03-15T08:32:39Z</dcterms:created>
  <dcterms:modified xsi:type="dcterms:W3CDTF">2020-03-25T08:52:47Z</dcterms:modified>
</cp:coreProperties>
</file>