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56" r:id="rId3"/>
    <p:sldId id="257" r:id="rId4"/>
    <p:sldId id="258" r:id="rId5"/>
    <p:sldId id="277" r:id="rId6"/>
    <p:sldId id="292" r:id="rId7"/>
    <p:sldId id="293" r:id="rId8"/>
    <p:sldId id="294" r:id="rId9"/>
    <p:sldId id="295" r:id="rId10"/>
    <p:sldId id="306" r:id="rId11"/>
    <p:sldId id="305" r:id="rId12"/>
    <p:sldId id="296" r:id="rId13"/>
    <p:sldId id="297" r:id="rId14"/>
    <p:sldId id="263" r:id="rId15"/>
    <p:sldId id="265" r:id="rId16"/>
    <p:sldId id="266" r:id="rId17"/>
    <p:sldId id="278" r:id="rId18"/>
    <p:sldId id="281" r:id="rId19"/>
    <p:sldId id="267" r:id="rId20"/>
    <p:sldId id="268" r:id="rId21"/>
    <p:sldId id="269" r:id="rId22"/>
    <p:sldId id="270" r:id="rId23"/>
    <p:sldId id="307" r:id="rId24"/>
    <p:sldId id="300" r:id="rId25"/>
    <p:sldId id="302" r:id="rId26"/>
    <p:sldId id="301" r:id="rId27"/>
    <p:sldId id="308" r:id="rId28"/>
    <p:sldId id="272" r:id="rId29"/>
    <p:sldId id="264" r:id="rId30"/>
    <p:sldId id="273" r:id="rId31"/>
    <p:sldId id="274" r:id="rId32"/>
    <p:sldId id="275" r:id="rId33"/>
    <p:sldId id="271" r:id="rId34"/>
    <p:sldId id="284" r:id="rId35"/>
    <p:sldId id="276" r:id="rId36"/>
    <p:sldId id="304" r:id="rId37"/>
    <p:sldId id="299" r:id="rId38"/>
    <p:sldId id="287" r:id="rId39"/>
    <p:sldId id="286" r:id="rId40"/>
    <p:sldId id="279" r:id="rId41"/>
    <p:sldId id="280" r:id="rId42"/>
    <p:sldId id="282" r:id="rId43"/>
    <p:sldId id="288" r:id="rId44"/>
    <p:sldId id="298" r:id="rId45"/>
    <p:sldId id="291" r:id="rId46"/>
    <p:sldId id="283" r:id="rId47"/>
    <p:sldId id="289" r:id="rId48"/>
    <p:sldId id="290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AC9"/>
    <a:srgbClr val="CFCEC5"/>
    <a:srgbClr val="498DA0"/>
    <a:srgbClr val="B9CBE1"/>
    <a:srgbClr val="CAB291"/>
    <a:srgbClr val="6A7FB2"/>
    <a:srgbClr val="87A59E"/>
    <a:srgbClr val="E9DAC3"/>
    <a:srgbClr val="16130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3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69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85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75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7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0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7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9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17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4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6994-37B5-483E-B1A3-8162BD89CF6C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489-0C9A-4483-80D9-D7740FCB73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03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4" y="1136073"/>
            <a:ext cx="9173844" cy="572192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580384" y="154863"/>
            <a:ext cx="6149504" cy="175432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Magyar festők képei </a:t>
            </a:r>
          </a:p>
          <a:p>
            <a:pPr algn="ctr"/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a paraszti életről</a:t>
            </a:r>
            <a:endParaRPr lang="hu-H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884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72188"/>
            <a:ext cx="2468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2070100" y="6072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hu-HU" altLang="hu-HU" b="1"/>
              <a:t>TÁMOP-3.1.4-12/2-2012-0539</a:t>
            </a:r>
          </a:p>
          <a:p>
            <a:pPr algn="ctr" eaLnBrk="1" hangingPunct="1"/>
            <a:r>
              <a:rPr lang="hu-HU" altLang="hu-HU" b="1"/>
              <a:t>„Bakonyszentlászlói iskola fejlesztése”</a:t>
            </a:r>
          </a:p>
        </p:txBody>
      </p:sp>
    </p:spTree>
    <p:extLst>
      <p:ext uri="{BB962C8B-B14F-4D97-AF65-F5344CB8AC3E}">
        <p14:creationId xmlns:p14="http://schemas.microsoft.com/office/powerpoint/2010/main" val="22576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8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" y="734291"/>
            <a:ext cx="9134815" cy="612370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3242" y="0"/>
            <a:ext cx="7886700" cy="1034618"/>
          </a:xfrm>
        </p:spPr>
        <p:txBody>
          <a:bodyPr/>
          <a:lstStyle/>
          <a:p>
            <a:pPr algn="ctr"/>
            <a:r>
              <a:rPr lang="hu-HU" b="1" dirty="0" smtClean="0"/>
              <a:t>Markó Ferenc: Dinnyevásár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4020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" y="13791"/>
            <a:ext cx="8409709" cy="684420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Markó Ferenc: Kútnál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784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428" y="0"/>
            <a:ext cx="5106572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748"/>
            <a:ext cx="4789777" cy="68727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2545"/>
          </a:xfrm>
        </p:spPr>
        <p:txBody>
          <a:bodyPr/>
          <a:lstStyle/>
          <a:p>
            <a:pPr algn="ctr"/>
            <a:r>
              <a:rPr lang="hu-HU" b="1" dirty="0" smtClean="0"/>
              <a:t>Böhm Pál:</a:t>
            </a:r>
            <a:r>
              <a:rPr lang="hu-HU" b="1" dirty="0"/>
              <a:t> </a:t>
            </a:r>
            <a:r>
              <a:rPr lang="hu-HU" b="1" dirty="0" smtClean="0"/>
              <a:t>Juhász        Pihenő csikós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071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8449" cy="68580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873" y="0"/>
            <a:ext cx="7886700" cy="1325563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Neogrady</a:t>
            </a:r>
            <a:r>
              <a:rPr lang="hu-HU" b="1" dirty="0" smtClean="0">
                <a:solidFill>
                  <a:schemeClr val="bg1"/>
                </a:solidFill>
              </a:rPr>
              <a:t> László: Nyári táj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milapunk.hu/eozin/vankepem/evszakok/pipacsoteget/27abanov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0"/>
            <a:ext cx="5597236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54677" y="0"/>
            <a:ext cx="6284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</a:rPr>
              <a:t>Aba-Novák </a:t>
            </a:r>
            <a:r>
              <a:rPr lang="pt-BR" sz="5400" b="1" dirty="0" smtClean="0">
                <a:solidFill>
                  <a:srgbClr val="FFFF00"/>
                </a:solidFill>
              </a:rPr>
              <a:t>V</a:t>
            </a:r>
            <a:r>
              <a:rPr lang="hu-HU" sz="5400" b="1" dirty="0" smtClean="0">
                <a:solidFill>
                  <a:srgbClr val="FFFF00"/>
                </a:solidFill>
              </a:rPr>
              <a:t>i</a:t>
            </a:r>
            <a:r>
              <a:rPr lang="pt-BR" sz="5400" b="1" dirty="0" smtClean="0">
                <a:solidFill>
                  <a:srgbClr val="FFFF00"/>
                </a:solidFill>
              </a:rPr>
              <a:t>lmos</a:t>
            </a:r>
            <a:r>
              <a:rPr lang="pt-BR" sz="5400" b="1" dirty="0">
                <a:solidFill>
                  <a:srgbClr val="FFFF00"/>
                </a:solidFill>
              </a:rPr>
              <a:t>: </a:t>
            </a:r>
            <a:endParaRPr lang="hu-HU" sz="54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Itatás </a:t>
            </a:r>
            <a:r>
              <a:rPr lang="pt-BR" sz="5400" b="1" dirty="0">
                <a:solidFill>
                  <a:schemeClr val="bg1"/>
                </a:solidFill>
              </a:rPr>
              <a:t>a gémeskútnál</a:t>
            </a:r>
            <a:r>
              <a:rPr lang="pt-BR" sz="5400" b="1" dirty="0"/>
              <a:t> 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58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estomuvesz.hu/czegledig/kepek/nagykep/parasz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436"/>
            <a:ext cx="9143248" cy="61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439162" y="0"/>
            <a:ext cx="49584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Czeglédi Gizella: </a:t>
            </a:r>
          </a:p>
          <a:p>
            <a:pPr algn="ctr"/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Parasztudvar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02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tz Károly: Mulatozó paraszotk (1860 körül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-1" y="99444"/>
            <a:ext cx="916844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Lotz Károly: Mulatozó parasztok</a:t>
            </a:r>
            <a:endParaRPr lang="hu-HU" sz="5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20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6.images.www.tvn.hu/2010/09/27/10/10/www.tvn.hu_a1f1acb6edb4ab7586af3fd7a2f928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52" y="900545"/>
            <a:ext cx="9181952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32935" y="38771"/>
            <a:ext cx="884017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Lotz Károly: Ménes a zivatarban</a:t>
            </a:r>
            <a:endParaRPr lang="hu-HU" sz="5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75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udapestcity.org/11-egyeb/hungaricum/allatok/images/Lotz-Karoly-Okros-sze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64"/>
            <a:ext cx="9176419" cy="57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46113" y="48491"/>
            <a:ext cx="732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Lotz Károly: Ökrös szekér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61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sontváry Kosztka Tivadar: Vihar a Hortobágyon (1903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" y="1766455"/>
            <a:ext cx="9148968" cy="45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3464" y="168717"/>
            <a:ext cx="7922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Csontváry Kosztka Tivadar:</a:t>
            </a:r>
          </a:p>
          <a:p>
            <a:pPr algn="ctr"/>
            <a:r>
              <a:rPr lang="hu-HU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Vihar a pusztán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ilapunk.hu/eozin/vankepem/evszakok/pipacsoteget/17mar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782"/>
            <a:ext cx="9144001" cy="688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-1" y="196426"/>
            <a:ext cx="89303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id. Markó Károly:</a:t>
            </a:r>
          </a:p>
          <a:p>
            <a:pPr algn="ctr"/>
            <a:r>
              <a:rPr lang="hu-HU" sz="5400" b="1" dirty="0" smtClean="0"/>
              <a:t>Magyar </a:t>
            </a:r>
            <a:r>
              <a:rPr lang="hu-HU" sz="5400" b="1" dirty="0"/>
              <a:t>alföldi táj gémeskúttal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06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agyeva.hu/user/imagestore/nagyevahu_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00082" y="695190"/>
            <a:ext cx="6393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Nagy Éva: Lajtos kocsi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1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gyeva.hu/user/imagestore/nagyevahu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61530" y="293407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Nagy Éva: Alföld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1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42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.blog.hu/ag/agaleria/image/Benda_Alf%C3%B6ldi%20ny%C3%A1r_09_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" y="1672937"/>
            <a:ext cx="9120201" cy="37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97087" y="293408"/>
            <a:ext cx="59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Benda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Zoltán: Tanya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41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E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42" y="0"/>
            <a:ext cx="7335116" cy="686115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Hegedűs László: Konyhában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6290" y="365126"/>
            <a:ext cx="3477492" cy="3306329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C000"/>
                </a:solidFill>
              </a:rPr>
              <a:t>Glatz Oszkár:</a:t>
            </a:r>
            <a:br>
              <a:rPr lang="hu-HU" b="1" dirty="0" smtClean="0">
                <a:solidFill>
                  <a:srgbClr val="FFC000"/>
                </a:solidFill>
              </a:rPr>
            </a:br>
            <a:r>
              <a:rPr lang="hu-HU" b="1" dirty="0" smtClean="0">
                <a:solidFill>
                  <a:srgbClr val="FFC000"/>
                </a:solidFill>
              </a:rPr>
              <a:t>Bujáki kislány babával</a:t>
            </a:r>
            <a:endParaRPr lang="hu-HU" b="1" dirty="0">
              <a:solidFill>
                <a:srgbClr val="FFC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5028334" cy="68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A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1708" y="365126"/>
            <a:ext cx="3505201" cy="3929783"/>
          </a:xfrm>
        </p:spPr>
        <p:txBody>
          <a:bodyPr/>
          <a:lstStyle/>
          <a:p>
            <a:pPr algn="ctr"/>
            <a:r>
              <a:rPr lang="hu-HU" b="1" dirty="0" err="1" smtClean="0"/>
              <a:t>Czencz</a:t>
            </a:r>
            <a:r>
              <a:rPr lang="hu-HU" b="1" dirty="0" smtClean="0"/>
              <a:t> János:</a:t>
            </a:r>
            <a:br>
              <a:rPr lang="hu-HU" b="1" dirty="0" smtClean="0"/>
            </a:br>
            <a:r>
              <a:rPr lang="hu-HU" b="1" dirty="0" smtClean="0"/>
              <a:t>Lányok népviseletben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" y="0"/>
            <a:ext cx="8298873" cy="68802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Nyilasy</a:t>
            </a:r>
            <a:r>
              <a:rPr lang="hu-HU" dirty="0" smtClean="0">
                <a:solidFill>
                  <a:schemeClr val="bg1"/>
                </a:solidFill>
              </a:rPr>
              <a:t> Sándor: Tápéi lányok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0"/>
            <a:ext cx="8515350" cy="69170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Nyilasy</a:t>
            </a:r>
            <a:r>
              <a:rPr lang="hu-HU" b="1" dirty="0" smtClean="0">
                <a:solidFill>
                  <a:schemeClr val="bg1"/>
                </a:solidFill>
              </a:rPr>
              <a:t> Sándor: Udvarlás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5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hotdog.hu/user/eozina/a-magyar-osz-szinei/Hollosy-Simon-Tengerihan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02" y="0"/>
            <a:ext cx="448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17408" y="4200389"/>
            <a:ext cx="8626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Hollósy Simon: Tengerihántás</a:t>
            </a:r>
            <a:endParaRPr lang="hu-HU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milapunk.hu/eozin/vankepem/evszakok/pipacsoteget/29hollo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0"/>
            <a:ext cx="7495309" cy="68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88052" y="237989"/>
            <a:ext cx="4451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Hollósy Simon:</a:t>
            </a:r>
          </a:p>
          <a:p>
            <a:pPr algn="ctr"/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Aratás után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6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milapunk.hu/eozin/vankepem/evszakok/pipacsoteget/18mar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33247" y="0"/>
            <a:ext cx="58775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d. Markó Károly: </a:t>
            </a:r>
          </a:p>
          <a:p>
            <a:pPr algn="ctr"/>
            <a:r>
              <a:rPr lang="hu-HU" sz="5400" b="1" dirty="0" smtClean="0"/>
              <a:t>Szivárványos </a:t>
            </a:r>
            <a:r>
              <a:rPr lang="hu-HU" sz="5400" b="1" dirty="0"/>
              <a:t>puszta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5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ek.oszk.hu/04100/04171/html/kocsma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273"/>
            <a:ext cx="9135238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69878" y="0"/>
            <a:ext cx="66415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Hollósy Simon: </a:t>
            </a:r>
          </a:p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Kocsmában mulatozók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5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76" y="0"/>
            <a:ext cx="4823400" cy="684249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62010" y="0"/>
            <a:ext cx="716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Molnár József: Kévekötő</a:t>
            </a:r>
            <a:endParaRPr lang="hu-H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2.images.www.tvn.hu/2010/10/16/12/06/www.tvn.hu_5f3cbdf864b702ea2d848353d9967e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21" y="-14288"/>
            <a:ext cx="5524424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59108" y="154862"/>
            <a:ext cx="8242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Bruck Lajos: Vásárra indulók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34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hotdog.hu/user/eozina/a-magyar-osz-szinei/kukoricas-munkac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89"/>
            <a:ext cx="9144000" cy="59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946" y="37215"/>
            <a:ext cx="849610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Munkácsy Mihály: Kukoricaföld</a:t>
            </a:r>
            <a:endParaRPr lang="hu-HU" sz="5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15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k.oszk.hu/01900/01905/html/cd8/kepek/eletmod/em141hz80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6"/>
            <a:ext cx="9144000" cy="69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55676" y="127153"/>
            <a:ext cx="803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Munkácsy Mihály: Hazafelé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9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40" y="0"/>
            <a:ext cx="5645727" cy="684330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49140" y="0"/>
            <a:ext cx="5418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Munkácsy Mihály:</a:t>
            </a:r>
          </a:p>
          <a:p>
            <a:pPr algn="ctr"/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Köpülő asszony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6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B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33" y="0"/>
            <a:ext cx="5437908" cy="6797385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85137" y="0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4"/>
                </a:solidFill>
              </a:rPr>
              <a:t>Munkácsy Mihály: </a:t>
            </a:r>
            <a:br>
              <a:rPr lang="hu-HU" b="1" dirty="0" smtClean="0">
                <a:solidFill>
                  <a:schemeClr val="accent4"/>
                </a:solidFill>
              </a:rPr>
            </a:br>
            <a:r>
              <a:rPr lang="hu-HU" b="1" dirty="0" smtClean="0">
                <a:solidFill>
                  <a:schemeClr val="accent4"/>
                </a:solidFill>
              </a:rPr>
              <a:t>Rőzsehordó nő</a:t>
            </a:r>
            <a:endParaRPr lang="hu-HU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2243" cy="6858000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75564" y="365126"/>
            <a:ext cx="3139786" cy="3223201"/>
          </a:xfrm>
        </p:spPr>
        <p:txBody>
          <a:bodyPr/>
          <a:lstStyle/>
          <a:p>
            <a:pPr algn="ctr"/>
            <a:r>
              <a:rPr lang="hu-HU" b="1" dirty="0" err="1" smtClean="0"/>
              <a:t>Szemléry</a:t>
            </a:r>
            <a:r>
              <a:rPr lang="hu-HU" b="1" dirty="0" smtClean="0"/>
              <a:t> Mihály:</a:t>
            </a:r>
            <a:br>
              <a:rPr lang="hu-HU" b="1" dirty="0" smtClean="0"/>
            </a:br>
            <a:r>
              <a:rPr lang="hu-HU" b="1" dirty="0" smtClean="0"/>
              <a:t>Rőzsegyűjtők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224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4.images.www.tvn.hu/2011/06/10/19/28/www.tvn.hu_b56730fdd415390941f20179529b6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20258" y="0"/>
            <a:ext cx="7103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Mészöly Géza: Birkanyáj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99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972" y="0"/>
            <a:ext cx="89446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>
                <a:solidFill>
                  <a:srgbClr val="FFC000"/>
                </a:solidFill>
              </a:rPr>
              <a:t>Horváth G. </a:t>
            </a:r>
            <a:r>
              <a:rPr lang="hu-HU" sz="4400" b="1" dirty="0" smtClean="0">
                <a:solidFill>
                  <a:srgbClr val="FFC000"/>
                </a:solidFill>
              </a:rPr>
              <a:t>Andor: Kukoricamorzsolás</a:t>
            </a:r>
            <a:endParaRPr lang="hu-HU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4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milapunk.hu/eozin/vankepem/evszakok/pipacsoteget/19mar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0" y="0"/>
            <a:ext cx="91633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48290" y="154862"/>
            <a:ext cx="54280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/>
              <a:t> </a:t>
            </a:r>
            <a:r>
              <a:rPr lang="hu-H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id. Markó </a:t>
            </a:r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Károly</a:t>
            </a:r>
            <a:r>
              <a:rPr lang="hu-H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hu-HU" sz="5400" b="1" dirty="0" smtClean="0"/>
              <a:t> </a:t>
            </a:r>
          </a:p>
          <a:p>
            <a:pPr algn="ctr"/>
            <a:r>
              <a:rPr lang="hu-HU" sz="5400" b="1" dirty="0" smtClean="0"/>
              <a:t>Tájkép </a:t>
            </a:r>
            <a:r>
              <a:rPr lang="hu-HU" sz="5400" b="1" dirty="0"/>
              <a:t>aratókkal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3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sztud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90608" y="0"/>
            <a:ext cx="8239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Metykó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Gyula: Parasztudvar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27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pafalon.hu/imback.php?src=uploads/610/11926_330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473"/>
            <a:ext cx="9152207" cy="63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9233" y="-136083"/>
            <a:ext cx="8154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Portik Sándor: Szénásszekér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1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VE/44. tétel Ismeretlen festő - Aratás - Csók István Antikvitás - TVE festmény árver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45497" y="99444"/>
            <a:ext cx="7038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Ismeretlen festő: Aratás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59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AF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04423" y="0"/>
            <a:ext cx="5336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Deák-Ébner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Lajos:</a:t>
            </a:r>
          </a:p>
          <a:p>
            <a:pPr algn="ctr"/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Hazatérő aratók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42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612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Deák-Ébner</a:t>
            </a:r>
            <a:r>
              <a:rPr lang="hu-HU" b="1" dirty="0" smtClean="0"/>
              <a:t> Lajos: Hazafelé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81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65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53476" y="265606"/>
            <a:ext cx="7941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Deák-Ébner</a:t>
            </a:r>
            <a:r>
              <a:rPr lang="hu-H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Lajos</a:t>
            </a:r>
            <a:r>
              <a:rPr lang="hu-H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: Cserépvásár</a:t>
            </a:r>
            <a:endParaRPr lang="hu-HU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ciklopedia.fazekas.hu/tarsmuv/eklekt_large/image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6"/>
            <a:ext cx="9144000" cy="62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71624" y="-26714"/>
            <a:ext cx="860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Rudnay</a:t>
            </a:r>
            <a:r>
              <a:rPr lang="hu-H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Gyula: </a:t>
            </a:r>
            <a:r>
              <a:rPr lang="hu-HU" sz="4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Nagybábonyi</a:t>
            </a:r>
            <a:r>
              <a:rPr lang="hu-H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utca</a:t>
            </a:r>
            <a:endParaRPr lang="hu-H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90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807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" y="0"/>
            <a:ext cx="904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Viski János: Lakodalmas menet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62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38"/>
            <a:ext cx="9144000" cy="686753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17552" y="154862"/>
            <a:ext cx="7908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Viski János: Vágtató ménes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1884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72188"/>
            <a:ext cx="24685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070100" y="6072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hu-HU" altLang="hu-HU" b="1"/>
              <a:t>TÁMOP-3.1.4-12/2-2012-0539</a:t>
            </a:r>
          </a:p>
          <a:p>
            <a:pPr algn="ctr" eaLnBrk="1" hangingPunct="1"/>
            <a:r>
              <a:rPr lang="hu-HU" altLang="hu-HU" b="1"/>
              <a:t>„Bakonyszentlászlói iskola fejlesztése”</a:t>
            </a:r>
          </a:p>
        </p:txBody>
      </p:sp>
    </p:spTree>
    <p:extLst>
      <p:ext uri="{BB962C8B-B14F-4D97-AF65-F5344CB8AC3E}">
        <p14:creationId xmlns:p14="http://schemas.microsoft.com/office/powerpoint/2010/main" val="42499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2.images.www.tvn.hu/2010/10/23/12/52/www.tvn.hu_5b272e7ee7b6e9674a34db0dd63f60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618"/>
            <a:ext cx="9171960" cy="63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25193" y="-163792"/>
            <a:ext cx="781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</a:t>
            </a:r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Markó Károly: Halászok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95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689"/>
            <a:ext cx="9151975" cy="5135275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32637" y="106217"/>
            <a:ext cx="7886700" cy="1325563"/>
          </a:xfrm>
        </p:spPr>
        <p:txBody>
          <a:bodyPr/>
          <a:lstStyle/>
          <a:p>
            <a:r>
              <a:rPr lang="hu-HU" b="1" dirty="0" smtClean="0"/>
              <a:t>Ifj. Markó Károly</a:t>
            </a:r>
            <a:r>
              <a:rPr lang="hu-HU" dirty="0" smtClean="0"/>
              <a:t>: </a:t>
            </a:r>
            <a:r>
              <a:rPr lang="hu-HU" b="1" dirty="0" smtClean="0"/>
              <a:t>Templomépítés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53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0"/>
            <a:ext cx="8728364" cy="68418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Markó Ferenc: Vihar előtt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355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21260"/>
            <a:ext cx="8077200" cy="68792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Markó Ferenc: Déli pihenő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749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74618"/>
          </a:xfrm>
        </p:spPr>
        <p:txBody>
          <a:bodyPr/>
          <a:lstStyle/>
          <a:p>
            <a:pPr algn="ctr"/>
            <a:r>
              <a:rPr lang="hu-HU" b="1" dirty="0" smtClean="0"/>
              <a:t>Markó Ferenc: Szénagyűjtők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" y="983673"/>
            <a:ext cx="9134719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238</Words>
  <Application>Microsoft Office PowerPoint</Application>
  <PresentationFormat>Diavetítés a képernyőre (4:3 oldalarány)</PresentationFormat>
  <Paragraphs>63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Ifj. Markó Károly: Templomépítés</vt:lpstr>
      <vt:lpstr>Markó Ferenc: Vihar előtt</vt:lpstr>
      <vt:lpstr>Markó Ferenc: Déli pihenő</vt:lpstr>
      <vt:lpstr>Markó Ferenc: Szénagyűjtők</vt:lpstr>
      <vt:lpstr>Markó Ferenc: Dinnyevásár</vt:lpstr>
      <vt:lpstr>Markó Ferenc: Kútnál</vt:lpstr>
      <vt:lpstr>Böhm Pál: Juhász        Pihenő csikós</vt:lpstr>
      <vt:lpstr>Neogrady László: Nyári táj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Hegedűs László: Konyhában</vt:lpstr>
      <vt:lpstr>Glatz Oszkár: Bujáki kislány babával</vt:lpstr>
      <vt:lpstr>Czencz János: Lányok népviseletben</vt:lpstr>
      <vt:lpstr>Nyilasy Sándor: Tápéi lányok</vt:lpstr>
      <vt:lpstr>Nyilasy Sándor: Udvarlás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Munkácsy Mihály:  Rőzsehordó nő</vt:lpstr>
      <vt:lpstr>Szemléry Mihály: Rőzsegyűjtők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Deák-Ébner Lajos: Hazafelé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Miklos</dc:creator>
  <cp:lastModifiedBy>Miklós</cp:lastModifiedBy>
  <cp:revision>35</cp:revision>
  <dcterms:created xsi:type="dcterms:W3CDTF">2014-08-10T06:28:36Z</dcterms:created>
  <dcterms:modified xsi:type="dcterms:W3CDTF">2015-03-29T15:48:49Z</dcterms:modified>
</cp:coreProperties>
</file>